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1"/>
  </p:notesMasterIdLst>
  <p:sldIdLst>
    <p:sldId id="256" r:id="rId3"/>
    <p:sldId id="257" r:id="rId4"/>
    <p:sldId id="258" r:id="rId5"/>
    <p:sldId id="259" r:id="rId6"/>
    <p:sldId id="264" r:id="rId7"/>
    <p:sldId id="263" r:id="rId8"/>
    <p:sldId id="265" r:id="rId9"/>
    <p:sldId id="262"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Rg st="1" end="7"/>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3F3F5"/>
    <a:srgbClr val="E8E8E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EBEBEB"/>
        </a:fontRef>
        <a:srgbClr val="EBEB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D1DDF4"/>
          </a:solidFill>
        </a:fill>
      </a:tcStyle>
    </a:wholeTbl>
    <a:band2H>
      <a:tcTxStyle/>
      <a:tcStyle>
        <a:tcBdr/>
        <a:fill>
          <a:solidFill>
            <a:srgbClr val="EAEFFA"/>
          </a:solidFill>
        </a:fill>
      </a:tcStyle>
    </a:band2H>
    <a:firstCol>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1"/>
          </a:solidFill>
        </a:fill>
      </a:tcStyle>
    </a:firstCol>
    <a:la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381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1"/>
          </a:solidFill>
        </a:fill>
      </a:tcStyle>
    </a:lastRow>
    <a:fir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381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1"/>
          </a:solidFill>
        </a:fill>
      </a:tcStyle>
    </a:firstRow>
  </a:tblStyle>
  <a:tblStyle styleId="{C7B018BB-80A7-4F77-B60F-C8B233D01FF8}" styleName="">
    <a:tblBg/>
    <a:wholeTbl>
      <a:tcTxStyle b="off" i="off">
        <a:fontRef idx="minor">
          <a:srgbClr val="EBEBEB"/>
        </a:fontRef>
        <a:srgbClr val="EBEB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CBEACC"/>
          </a:solidFill>
        </a:fill>
      </a:tcStyle>
    </a:wholeTbl>
    <a:band2H>
      <a:tcTxStyle/>
      <a:tcStyle>
        <a:tcBdr/>
        <a:fill>
          <a:solidFill>
            <a:srgbClr val="E7F5E7"/>
          </a:solidFill>
        </a:fill>
      </a:tcStyle>
    </a:band2H>
    <a:firstCol>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3"/>
          </a:solidFill>
        </a:fill>
      </a:tcStyle>
    </a:firstCol>
    <a:la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381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3"/>
          </a:solidFill>
        </a:fill>
      </a:tcStyle>
    </a:lastRow>
    <a:fir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381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3"/>
          </a:solidFill>
        </a:fill>
      </a:tcStyle>
    </a:firstRow>
  </a:tblStyle>
  <a:tblStyle styleId="{EEE7283C-3CF3-47DC-8721-378D4A62B228}" styleName="">
    <a:tblBg/>
    <a:wholeTbl>
      <a:tcTxStyle b="off" i="off">
        <a:fontRef idx="minor">
          <a:srgbClr val="EBEBEB"/>
        </a:fontRef>
        <a:srgbClr val="EBEB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E4D2F1"/>
          </a:solidFill>
        </a:fill>
      </a:tcStyle>
    </a:wholeTbl>
    <a:band2H>
      <a:tcTxStyle/>
      <a:tcStyle>
        <a:tcBdr/>
        <a:fill>
          <a:solidFill>
            <a:srgbClr val="F2EAF8"/>
          </a:solidFill>
        </a:fill>
      </a:tcStyle>
    </a:band2H>
    <a:firstCol>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6"/>
          </a:solidFill>
        </a:fill>
      </a:tcStyle>
    </a:firstCol>
    <a:la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381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6"/>
          </a:solidFill>
        </a:fill>
      </a:tcStyle>
    </a:lastRow>
    <a:fir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381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chemeClr val="accent6"/>
          </a:solidFill>
        </a:fill>
      </a:tcStyle>
    </a:firstRow>
  </a:tblStyle>
  <a:tblStyle styleId="{CF821DB8-F4EB-4A41-A1BA-3FCAFE7338EE}" styleName="">
    <a:tblBg/>
    <a:wholeTbl>
      <a:tcTxStyle b="off" i="off">
        <a:fontRef idx="minor">
          <a:srgbClr val="EBEBEB"/>
        </a:fontRef>
        <a:srgbClr val="EBEBE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FBFB"/>
          </a:solidFill>
        </a:fill>
      </a:tcStyle>
    </a:wholeTbl>
    <a:band2H>
      <a:tcTxStyle/>
      <a:tcStyle>
        <a:tcBdr/>
        <a:fill>
          <a:solidFill>
            <a:srgbClr val="C000EB"/>
          </a:solidFill>
        </a:fill>
      </a:tcStyle>
    </a:band2H>
    <a:firstCol>
      <a:tcTxStyle b="on" i="off">
        <a:fontRef idx="minor">
          <a:srgbClr val="C000EB"/>
        </a:fontRef>
        <a:srgbClr val="C000E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EBEBEB"/>
        </a:fontRef>
        <a:srgbClr val="EBEBEB"/>
      </a:tcTxStyle>
      <a:tcStyle>
        <a:tcBdr>
          <a:left>
            <a:ln w="12700" cap="flat">
              <a:noFill/>
              <a:miter lim="400000"/>
            </a:ln>
          </a:left>
          <a:right>
            <a:ln w="12700" cap="flat">
              <a:noFill/>
              <a:miter lim="400000"/>
            </a:ln>
          </a:right>
          <a:top>
            <a:ln w="50800" cap="flat">
              <a:solidFill>
                <a:srgbClr val="EBEBEB"/>
              </a:solidFill>
              <a:prstDash val="solid"/>
              <a:round/>
            </a:ln>
          </a:top>
          <a:bottom>
            <a:ln w="25400" cap="flat">
              <a:solidFill>
                <a:srgbClr val="EBEBEB"/>
              </a:solidFill>
              <a:prstDash val="solid"/>
              <a:round/>
            </a:ln>
          </a:bottom>
          <a:insideH>
            <a:ln w="12700" cap="flat">
              <a:noFill/>
              <a:miter lim="400000"/>
            </a:ln>
          </a:insideH>
          <a:insideV>
            <a:ln w="12700" cap="flat">
              <a:noFill/>
              <a:miter lim="400000"/>
            </a:ln>
          </a:insideV>
        </a:tcBdr>
        <a:fill>
          <a:solidFill>
            <a:srgbClr val="C000EB"/>
          </a:solidFill>
        </a:fill>
      </a:tcStyle>
    </a:lastRow>
    <a:firstRow>
      <a:tcTxStyle b="on" i="off">
        <a:fontRef idx="minor">
          <a:srgbClr val="C000EB"/>
        </a:fontRef>
        <a:srgbClr val="C000EB"/>
      </a:tcTxStyle>
      <a:tcStyle>
        <a:tcBdr>
          <a:left>
            <a:ln w="12700" cap="flat">
              <a:noFill/>
              <a:miter lim="400000"/>
            </a:ln>
          </a:left>
          <a:right>
            <a:ln w="12700" cap="flat">
              <a:noFill/>
              <a:miter lim="400000"/>
            </a:ln>
          </a:right>
          <a:top>
            <a:ln w="25400" cap="flat">
              <a:solidFill>
                <a:srgbClr val="EBEBEB"/>
              </a:solidFill>
              <a:prstDash val="solid"/>
              <a:round/>
            </a:ln>
          </a:top>
          <a:bottom>
            <a:ln w="25400" cap="flat">
              <a:solidFill>
                <a:srgbClr val="EBEBE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EBEBEB"/>
        </a:fontRef>
        <a:srgbClr val="EBEB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F7F7F7"/>
          </a:solidFill>
        </a:fill>
      </a:tcStyle>
    </a:wholeTbl>
    <a:band2H>
      <a:tcTxStyle/>
      <a:tcStyle>
        <a:tcBdr/>
        <a:fill>
          <a:solidFill>
            <a:srgbClr val="FBFBFB"/>
          </a:solidFill>
        </a:fill>
      </a:tcStyle>
    </a:band2H>
    <a:firstCol>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EBEBEB"/>
          </a:solidFill>
        </a:fill>
      </a:tcStyle>
    </a:firstCol>
    <a:la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381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EBEBEB"/>
          </a:solidFill>
        </a:fill>
      </a:tcStyle>
    </a:lastRow>
    <a:fir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381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EBEBEB"/>
          </a:solidFill>
        </a:fill>
      </a:tcStyle>
    </a:firstRow>
  </a:tblStyle>
  <a:tblStyle styleId="{2708684C-4D16-4618-839F-0558EEFCDFE6}" styleName="">
    <a:tblBg/>
    <a:wholeTbl>
      <a:tcTxStyle b="off"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C000EB">
              <a:alpha val="20000"/>
            </a:srgbClr>
          </a:solidFill>
        </a:fill>
      </a:tcStyle>
    </a:wholeTbl>
    <a:band2H>
      <a:tcTxStyle/>
      <a:tcStyle>
        <a:tcBdr/>
        <a:fill>
          <a:solidFill>
            <a:srgbClr val="FFFFFF"/>
          </a:solidFill>
        </a:fill>
      </a:tcStyle>
    </a:band2H>
    <a:firstCol>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solidFill>
            <a:srgbClr val="C000EB">
              <a:alpha val="20000"/>
            </a:srgbClr>
          </a:solidFill>
        </a:fill>
      </a:tcStyle>
    </a:firstCol>
    <a:la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50800" cap="flat">
              <a:solidFill>
                <a:srgbClr val="C000EB"/>
              </a:solidFill>
              <a:prstDash val="solid"/>
              <a:round/>
            </a:ln>
          </a:top>
          <a:bottom>
            <a:ln w="127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noFill/>
        </a:fill>
      </a:tcStyle>
    </a:lastRow>
    <a:firstRow>
      <a:tcTxStyle b="on" i="off">
        <a:fontRef idx="minor">
          <a:srgbClr val="C000EB"/>
        </a:fontRef>
        <a:srgbClr val="C000EB"/>
      </a:tcTxStyle>
      <a:tcStyle>
        <a:tcBdr>
          <a:left>
            <a:ln w="12700" cap="flat">
              <a:solidFill>
                <a:srgbClr val="C000EB"/>
              </a:solidFill>
              <a:prstDash val="solid"/>
              <a:round/>
            </a:ln>
          </a:left>
          <a:right>
            <a:ln w="12700" cap="flat">
              <a:solidFill>
                <a:srgbClr val="C000EB"/>
              </a:solidFill>
              <a:prstDash val="solid"/>
              <a:round/>
            </a:ln>
          </a:right>
          <a:top>
            <a:ln w="12700" cap="flat">
              <a:solidFill>
                <a:srgbClr val="C000EB"/>
              </a:solidFill>
              <a:prstDash val="solid"/>
              <a:round/>
            </a:ln>
          </a:top>
          <a:bottom>
            <a:ln w="25400" cap="flat">
              <a:solidFill>
                <a:srgbClr val="C000EB"/>
              </a:solidFill>
              <a:prstDash val="solid"/>
              <a:round/>
            </a:ln>
          </a:bottom>
          <a:insideH>
            <a:ln w="12700" cap="flat">
              <a:solidFill>
                <a:srgbClr val="C000EB"/>
              </a:solidFill>
              <a:prstDash val="solid"/>
              <a:round/>
            </a:ln>
          </a:insideH>
          <a:insideV>
            <a:ln w="12700" cap="flat">
              <a:solidFill>
                <a:srgbClr val="C000E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1"/>
    <p:restoredTop sz="94519"/>
  </p:normalViewPr>
  <p:slideViewPr>
    <p:cSldViewPr snapToGrid="0" snapToObjects="1">
      <p:cViewPr varScale="1">
        <p:scale>
          <a:sx n="38" d="100"/>
          <a:sy n="38" d="100"/>
        </p:scale>
        <p:origin x="67" y="24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5335935" y="3976025"/>
            <a:ext cx="13712130" cy="3033659"/>
          </a:xfrm>
          <a:prstGeom prst="rect">
            <a:avLst/>
          </a:prstGeom>
        </p:spPr>
        <p:txBody>
          <a:bodyPr anchor="b"/>
          <a:lstStyle/>
          <a:p>
            <a:r>
              <a:t>标题文本</a:t>
            </a:r>
          </a:p>
        </p:txBody>
      </p:sp>
      <p:sp>
        <p:nvSpPr>
          <p:cNvPr id="12" name="正文级别 1…"/>
          <p:cNvSpPr txBox="1">
            <a:spLocks noGrp="1"/>
          </p:cNvSpPr>
          <p:nvPr>
            <p:ph type="body" sz="quarter" idx="1"/>
          </p:nvPr>
        </p:nvSpPr>
        <p:spPr>
          <a:xfrm>
            <a:off x="5335935" y="7191702"/>
            <a:ext cx="13712130" cy="1031446"/>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141703583_2880x1921.jpeg"/>
          <p:cNvSpPr>
            <a:spLocks noGrp="1"/>
          </p:cNvSpPr>
          <p:nvPr>
            <p:ph type="pic" idx="13"/>
          </p:nvPr>
        </p:nvSpPr>
        <p:spPr>
          <a:xfrm>
            <a:off x="4425839" y="1033378"/>
            <a:ext cx="15532322" cy="11649244"/>
          </a:xfrm>
          <a:prstGeom prst="rect">
            <a:avLst/>
          </a:prstGeom>
        </p:spPr>
        <p:txBody>
          <a:bodyPr lIns="91439" tIns="45719" rIns="91439" bIns="45719" anchor="t">
            <a:noAutofit/>
          </a:bodyPr>
          <a:lstStyle/>
          <a:p>
            <a:endParaRPr dirty="0"/>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126" name="幻灯片编号"/>
          <p:cNvSpPr txBox="1">
            <a:spLocks noGrp="1"/>
          </p:cNvSpPr>
          <p:nvPr>
            <p:ph type="sldNum" sz="quarter" idx="2"/>
          </p:nvPr>
        </p:nvSpPr>
        <p:spPr>
          <a:xfrm>
            <a:off x="16007180" y="12063551"/>
            <a:ext cx="671937" cy="638897"/>
          </a:xfrm>
          <a:prstGeom prst="rect">
            <a:avLst/>
          </a:prstGeom>
        </p:spPr>
        <p:txBody>
          <a:bodyPr lIns="103548" tIns="103548" rIns="103548" bIns="103548"/>
          <a:lstStyle>
            <a:lvl1pPr algn="r" defTabSz="2194560">
              <a:defRPr sz="2800">
                <a:solidFill>
                  <a:srgbClr val="888888"/>
                </a:solidFill>
                <a:latin typeface="Verdana"/>
                <a:ea typeface="Verdana"/>
                <a:cs typeface="Verdana"/>
                <a:sym typeface="Verdana"/>
              </a:defRPr>
            </a:lvl1pPr>
          </a:lstStyle>
          <a:p>
            <a:pPr>
              <a:defRPr>
                <a:effectLst/>
              </a:defRPr>
            </a:pPr>
            <a:fld id="{86CB4B4D-7CA3-9044-876B-883B54F8677D}" type="slidenum">
              <a:rPr/>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5335935" y="3976025"/>
            <a:ext cx="13712130" cy="3033659"/>
          </a:xfrm>
          <a:prstGeom prst="rect">
            <a:avLst/>
          </a:prstGeom>
        </p:spPr>
        <p:txBody>
          <a:bodyPr anchor="b"/>
          <a:lstStyle/>
          <a:p>
            <a:r>
              <a:t>标题文本</a:t>
            </a:r>
          </a:p>
        </p:txBody>
      </p:sp>
      <p:sp>
        <p:nvSpPr>
          <p:cNvPr id="12" name="正文级别 1…"/>
          <p:cNvSpPr txBox="1">
            <a:spLocks noGrp="1"/>
          </p:cNvSpPr>
          <p:nvPr>
            <p:ph type="body" sz="quarter" idx="1"/>
          </p:nvPr>
        </p:nvSpPr>
        <p:spPr>
          <a:xfrm>
            <a:off x="5335935" y="7191702"/>
            <a:ext cx="13712130" cy="1031446"/>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a:p>
        </p:txBody>
      </p:sp>
    </p:spTree>
    <p:extLst>
      <p:ext uri="{BB962C8B-B14F-4D97-AF65-F5344CB8AC3E}">
        <p14:creationId xmlns:p14="http://schemas.microsoft.com/office/powerpoint/2010/main" val="151784605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sz="half" idx="13"/>
          </p:nvPr>
        </p:nvSpPr>
        <p:spPr>
          <a:xfrm>
            <a:off x="5745479" y="1939818"/>
            <a:ext cx="12893042" cy="7098760"/>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5335935" y="9254587"/>
            <a:ext cx="13712130" cy="1289307"/>
          </a:xfrm>
          <a:prstGeom prst="rect">
            <a:avLst/>
          </a:prstGeom>
        </p:spPr>
        <p:txBody>
          <a:bodyPr anchor="b"/>
          <a:lstStyle/>
          <a:p>
            <a:r>
              <a:t>标题文本</a:t>
            </a:r>
          </a:p>
        </p:txBody>
      </p:sp>
      <p:sp>
        <p:nvSpPr>
          <p:cNvPr id="22" name="正文级别 1…"/>
          <p:cNvSpPr txBox="1">
            <a:spLocks noGrp="1"/>
          </p:cNvSpPr>
          <p:nvPr>
            <p:ph type="body" sz="quarter" idx="1"/>
          </p:nvPr>
        </p:nvSpPr>
        <p:spPr>
          <a:xfrm>
            <a:off x="5335935" y="10741080"/>
            <a:ext cx="13712130" cy="1092117"/>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62047" y="12075889"/>
            <a:ext cx="444738" cy="456422"/>
          </a:xfrm>
          <a:prstGeom prst="rect">
            <a:avLst/>
          </a:prstGeom>
        </p:spPr>
        <p:txBody>
          <a:bodyPr anchor="t"/>
          <a:lstStyle/>
          <a:p>
            <a:pPr>
              <a:defRPr>
                <a:effectLst/>
              </a:defRPr>
            </a:pPr>
            <a:fld id="{86CB4B4D-7CA3-9044-876B-883B54F8677D}" type="slidenum">
              <a:rPr/>
              <a:t>‹#›</a:t>
            </a:fld>
            <a:endParaRPr/>
          </a:p>
        </p:txBody>
      </p:sp>
    </p:spTree>
    <p:extLst>
      <p:ext uri="{BB962C8B-B14F-4D97-AF65-F5344CB8AC3E}">
        <p14:creationId xmlns:p14="http://schemas.microsoft.com/office/powerpoint/2010/main" val="44770253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5335935" y="5234992"/>
            <a:ext cx="13712130" cy="3246015"/>
          </a:xfrm>
          <a:prstGeom prst="rect">
            <a:avLst/>
          </a:prstGeom>
        </p:spPr>
        <p:txBody>
          <a:bodyPr/>
          <a:lstStyle/>
          <a:p>
            <a:r>
              <a:t>标题文本</a:t>
            </a:r>
          </a:p>
        </p:txBody>
      </p:sp>
      <p:sp>
        <p:nvSpPr>
          <p:cNvPr id="31"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a:p>
        </p:txBody>
      </p:sp>
    </p:spTree>
    <p:extLst>
      <p:ext uri="{BB962C8B-B14F-4D97-AF65-F5344CB8AC3E}">
        <p14:creationId xmlns:p14="http://schemas.microsoft.com/office/powerpoint/2010/main" val="39553700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374019" y="1533930"/>
            <a:ext cx="6674047" cy="10329604"/>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39" name="标题文本"/>
          <p:cNvSpPr txBox="1">
            <a:spLocks noGrp="1"/>
          </p:cNvSpPr>
          <p:nvPr>
            <p:ph type="title"/>
          </p:nvPr>
        </p:nvSpPr>
        <p:spPr>
          <a:xfrm>
            <a:off x="5335935" y="1533930"/>
            <a:ext cx="6431354" cy="5490923"/>
          </a:xfrm>
          <a:prstGeom prst="rect">
            <a:avLst/>
          </a:prstGeom>
        </p:spPr>
        <p:txBody>
          <a:bodyPr anchor="b"/>
          <a:lstStyle>
            <a:lvl1pPr>
              <a:defRPr sz="6800"/>
            </a:lvl1pPr>
          </a:lstStyle>
          <a:p>
            <a:r>
              <a:t>标题文本</a:t>
            </a:r>
          </a:p>
        </p:txBody>
      </p:sp>
      <p:sp>
        <p:nvSpPr>
          <p:cNvPr id="40" name="正文级别 1…"/>
          <p:cNvSpPr txBox="1">
            <a:spLocks noGrp="1"/>
          </p:cNvSpPr>
          <p:nvPr>
            <p:ph type="body" sz="quarter" idx="1"/>
          </p:nvPr>
        </p:nvSpPr>
        <p:spPr>
          <a:xfrm>
            <a:off x="5335935" y="7297880"/>
            <a:ext cx="6431354" cy="4550486"/>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a:p>
        </p:txBody>
      </p:sp>
    </p:spTree>
    <p:extLst>
      <p:ext uri="{BB962C8B-B14F-4D97-AF65-F5344CB8AC3E}">
        <p14:creationId xmlns:p14="http://schemas.microsoft.com/office/powerpoint/2010/main" val="226009940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31433377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sz="half" idx="1"/>
          </p:nvPr>
        </p:nvSpPr>
        <p:spPr>
          <a:xfrm>
            <a:off x="5335935" y="3915352"/>
            <a:ext cx="13712130" cy="7599312"/>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21813159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374019" y="3869847"/>
            <a:ext cx="6674047" cy="8130201"/>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5335935" y="3869847"/>
            <a:ext cx="6431354" cy="8130201"/>
          </a:xfrm>
          <a:prstGeom prst="rect">
            <a:avLst/>
          </a:prstGeom>
        </p:spPr>
        <p:txBody>
          <a:bodyPr/>
          <a:lstStyle>
            <a:lvl1pPr marL="440871" indent="-440871">
              <a:spcBef>
                <a:spcPts val="4500"/>
              </a:spcBef>
              <a:buClr>
                <a:srgbClr val="EBEBEB"/>
              </a:buClr>
              <a:defRPr sz="3600"/>
            </a:lvl1pPr>
            <a:lvl2pPr marL="783771" indent="-440871">
              <a:spcBef>
                <a:spcPts val="4500"/>
              </a:spcBef>
              <a:buClr>
                <a:srgbClr val="EBEBEB"/>
              </a:buClr>
              <a:defRPr sz="3600"/>
            </a:lvl2pPr>
            <a:lvl3pPr marL="1126669" indent="-440871">
              <a:spcBef>
                <a:spcPts val="4500"/>
              </a:spcBef>
              <a:buClr>
                <a:srgbClr val="EBEBEB"/>
              </a:buClr>
              <a:defRPr sz="3600"/>
            </a:lvl3pPr>
            <a:lvl4pPr marL="1469569" indent="-440869">
              <a:spcBef>
                <a:spcPts val="4500"/>
              </a:spcBef>
              <a:buClr>
                <a:srgbClr val="EBEBEB"/>
              </a:buClr>
              <a:defRPr sz="3600"/>
            </a:lvl4pPr>
            <a:lvl5pPr marL="1812469" indent="-440869">
              <a:spcBef>
                <a:spcPts val="4500"/>
              </a:spcBef>
              <a:buClr>
                <a:srgbClr val="EBEBEB"/>
              </a:buClr>
              <a:defRPr sz="36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18190309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141703583_2880x1921.jpeg"/>
          <p:cNvSpPr>
            <a:spLocks noGrp="1"/>
          </p:cNvSpPr>
          <p:nvPr>
            <p:ph type="pic" sz="half" idx="13"/>
          </p:nvPr>
        </p:nvSpPr>
        <p:spPr>
          <a:xfrm>
            <a:off x="5745479" y="1939818"/>
            <a:ext cx="12893042" cy="7098760"/>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21" name="标题文本"/>
          <p:cNvSpPr txBox="1">
            <a:spLocks noGrp="1"/>
          </p:cNvSpPr>
          <p:nvPr>
            <p:ph type="title"/>
          </p:nvPr>
        </p:nvSpPr>
        <p:spPr>
          <a:xfrm>
            <a:off x="5335935" y="9254587"/>
            <a:ext cx="13712130" cy="1289307"/>
          </a:xfrm>
          <a:prstGeom prst="rect">
            <a:avLst/>
          </a:prstGeom>
        </p:spPr>
        <p:txBody>
          <a:bodyPr anchor="b"/>
          <a:lstStyle/>
          <a:p>
            <a:r>
              <a:t>标题文本</a:t>
            </a:r>
          </a:p>
        </p:txBody>
      </p:sp>
      <p:sp>
        <p:nvSpPr>
          <p:cNvPr id="22" name="正文级别 1…"/>
          <p:cNvSpPr txBox="1">
            <a:spLocks noGrp="1"/>
          </p:cNvSpPr>
          <p:nvPr>
            <p:ph type="body" sz="quarter" idx="1"/>
          </p:nvPr>
        </p:nvSpPr>
        <p:spPr>
          <a:xfrm>
            <a:off x="5335935" y="10741080"/>
            <a:ext cx="13712130" cy="1092117"/>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11962047" y="12075889"/>
            <a:ext cx="444738" cy="456422"/>
          </a:xfrm>
          <a:prstGeom prst="rect">
            <a:avLst/>
          </a:prstGeom>
        </p:spPr>
        <p:txBody>
          <a:bodyPr anchor="t"/>
          <a:lstStyle/>
          <a:p>
            <a:pPr>
              <a:defRPr>
                <a:effectLst/>
              </a:defRPr>
            </a:pPr>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sz="half" idx="1"/>
          </p:nvPr>
        </p:nvSpPr>
        <p:spPr>
          <a:xfrm>
            <a:off x="5335935" y="2186169"/>
            <a:ext cx="13712130" cy="934366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173539805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04355" y="7752928"/>
            <a:ext cx="6674047" cy="4110608"/>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84" name="图像"/>
          <p:cNvSpPr>
            <a:spLocks noGrp="1"/>
          </p:cNvSpPr>
          <p:nvPr>
            <p:ph type="pic" sz="quarter" idx="14"/>
          </p:nvPr>
        </p:nvSpPr>
        <p:spPr>
          <a:xfrm>
            <a:off x="12404355" y="1533930"/>
            <a:ext cx="6674047" cy="5870130"/>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85" name="图像"/>
          <p:cNvSpPr>
            <a:spLocks noGrp="1"/>
          </p:cNvSpPr>
          <p:nvPr>
            <p:ph type="pic" sz="half" idx="15"/>
          </p:nvPr>
        </p:nvSpPr>
        <p:spPr>
          <a:xfrm>
            <a:off x="5335935" y="1533930"/>
            <a:ext cx="6674048" cy="10329604"/>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79715291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p:nvPr>
        </p:nvSpPr>
        <p:spPr>
          <a:xfrm>
            <a:off x="5942667" y="8632689"/>
            <a:ext cx="12498666" cy="580197"/>
          </a:xfrm>
          <a:prstGeom prst="rect">
            <a:avLst/>
          </a:prstGeom>
        </p:spPr>
        <p:txBody>
          <a:bodyPr anchor="t"/>
          <a:lstStyle>
            <a:lvl1pPr marL="0" indent="0" algn="ctr">
              <a:lnSpc>
                <a:spcPct val="110000"/>
              </a:lnSpc>
              <a:spcBef>
                <a:spcPts val="0"/>
              </a:spcBef>
              <a:buSzTx/>
              <a:buNone/>
              <a:defRPr sz="3000" b="1" i="1">
                <a:solidFill>
                  <a:srgbClr val="FFFFFF"/>
                </a:solidFill>
                <a:latin typeface="+mn-lt"/>
                <a:ea typeface="+mn-ea"/>
                <a:cs typeface="+mn-cs"/>
                <a:sym typeface="Helvetica Neue"/>
              </a:defRPr>
            </a:lvl1pPr>
            <a:lvl2pPr marL="764986" indent="-358587" algn="ctr">
              <a:lnSpc>
                <a:spcPct val="110000"/>
              </a:lnSpc>
              <a:spcBef>
                <a:spcPts val="0"/>
              </a:spcBef>
              <a:defRPr sz="3000" b="1" i="1">
                <a:solidFill>
                  <a:srgbClr val="FFFFFF"/>
                </a:solidFill>
                <a:latin typeface="+mn-lt"/>
                <a:ea typeface="+mn-ea"/>
                <a:cs typeface="+mn-cs"/>
                <a:sym typeface="Helvetica Neue"/>
              </a:defRPr>
            </a:lvl2pPr>
            <a:lvl3pPr marL="1171387" indent="-358587" algn="ctr">
              <a:lnSpc>
                <a:spcPct val="110000"/>
              </a:lnSpc>
              <a:spcBef>
                <a:spcPts val="0"/>
              </a:spcBef>
              <a:defRPr sz="3000" b="1" i="1">
                <a:solidFill>
                  <a:srgbClr val="FFFFFF"/>
                </a:solidFill>
                <a:latin typeface="+mn-lt"/>
                <a:ea typeface="+mn-ea"/>
                <a:cs typeface="+mn-cs"/>
                <a:sym typeface="Helvetica Neue"/>
              </a:defRPr>
            </a:lvl3pPr>
            <a:lvl4pPr marL="1577787" indent="-358587" algn="ctr">
              <a:lnSpc>
                <a:spcPct val="110000"/>
              </a:lnSpc>
              <a:spcBef>
                <a:spcPts val="0"/>
              </a:spcBef>
              <a:defRPr sz="3000" b="1" i="1">
                <a:solidFill>
                  <a:srgbClr val="FFFFFF"/>
                </a:solidFill>
                <a:latin typeface="+mn-lt"/>
                <a:ea typeface="+mn-ea"/>
                <a:cs typeface="+mn-cs"/>
                <a:sym typeface="Helvetica Neue"/>
              </a:defRPr>
            </a:lvl4pPr>
            <a:lvl5pPr marL="1984187" indent="-358587" algn="ctr">
              <a:lnSpc>
                <a:spcPct val="110000"/>
              </a:lnSpc>
              <a:spcBef>
                <a:spcPts val="0"/>
              </a:spcBef>
              <a:defRPr sz="3000" b="1" i="1">
                <a:solidFill>
                  <a:srgbClr val="FFFFFF"/>
                </a:solidFill>
                <a:latin typeface="+mn-lt"/>
                <a:ea typeface="+mn-ea"/>
                <a:cs typeface="+mn-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4" name="“在此键入引文。”"/>
          <p:cNvSpPr txBox="1">
            <a:spLocks noGrp="1"/>
          </p:cNvSpPr>
          <p:nvPr>
            <p:ph type="body" sz="quarter" idx="13"/>
          </p:nvPr>
        </p:nvSpPr>
        <p:spPr>
          <a:xfrm>
            <a:off x="5942665" y="6088795"/>
            <a:ext cx="12498669" cy="946847"/>
          </a:xfrm>
          <a:prstGeom prst="rect">
            <a:avLst/>
          </a:prstGeom>
        </p:spPr>
        <p:txBody>
          <a:bodyPr/>
          <a:lstStyle/>
          <a:p>
            <a:endParaRPr/>
          </a:p>
        </p:txBody>
      </p:sp>
      <p:sp>
        <p:nvSpPr>
          <p:cNvPr id="95"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6814619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141703583_2880x1921.jpeg"/>
          <p:cNvSpPr>
            <a:spLocks noGrp="1"/>
          </p:cNvSpPr>
          <p:nvPr>
            <p:ph type="pic" idx="13"/>
          </p:nvPr>
        </p:nvSpPr>
        <p:spPr>
          <a:xfrm>
            <a:off x="4425839" y="1033378"/>
            <a:ext cx="15532322" cy="11649244"/>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204890055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a:p>
        </p:txBody>
      </p:sp>
    </p:spTree>
    <p:extLst>
      <p:ext uri="{BB962C8B-B14F-4D97-AF65-F5344CB8AC3E}">
        <p14:creationId xmlns:p14="http://schemas.microsoft.com/office/powerpoint/2010/main" val="293496461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Main Title+ SubTitle+Number">
    <p:bg>
      <p:bgPr>
        <a:solidFill>
          <a:srgbClr val="FFFFFF"/>
        </a:solidFill>
        <a:effectLst/>
      </p:bgPr>
    </p:bg>
    <p:spTree>
      <p:nvGrpSpPr>
        <p:cNvPr id="1" name=""/>
        <p:cNvGrpSpPr/>
        <p:nvPr/>
      </p:nvGrpSpPr>
      <p:grpSpPr>
        <a:xfrm>
          <a:off x="0" y="0"/>
          <a:ext cx="0" cy="0"/>
          <a:chOff x="0" y="0"/>
          <a:chExt cx="0" cy="0"/>
        </a:xfrm>
      </p:grpSpPr>
      <p:sp>
        <p:nvSpPr>
          <p:cNvPr id="117" name="标题文本"/>
          <p:cNvSpPr txBox="1">
            <a:spLocks noGrp="1"/>
          </p:cNvSpPr>
          <p:nvPr>
            <p:ph type="title"/>
          </p:nvPr>
        </p:nvSpPr>
        <p:spPr>
          <a:xfrm>
            <a:off x="5806490" y="1910668"/>
            <a:ext cx="12771020" cy="800680"/>
          </a:xfrm>
          <a:prstGeom prst="rect">
            <a:avLst/>
          </a:prstGeom>
        </p:spPr>
        <p:txBody>
          <a:bodyPr lIns="0" tIns="0" rIns="0" bIns="0"/>
          <a:lstStyle>
            <a:lvl1pPr defTabSz="2438400">
              <a:defRPr sz="5200">
                <a:solidFill>
                  <a:srgbClr val="939393"/>
                </a:solidFill>
                <a:latin typeface="Roboto Medium"/>
                <a:ea typeface="Roboto Medium"/>
                <a:cs typeface="Roboto Medium"/>
                <a:sym typeface="Roboto Medium"/>
              </a:defRPr>
            </a:lvl1pPr>
          </a:lstStyle>
          <a:p>
            <a:pPr>
              <a:defRPr>
                <a:effectLst/>
              </a:defRPr>
            </a:pPr>
            <a:r>
              <a:t>标题文本</a:t>
            </a:r>
          </a:p>
        </p:txBody>
      </p:sp>
      <p:sp>
        <p:nvSpPr>
          <p:cNvPr id="118" name="正文级别 1…"/>
          <p:cNvSpPr txBox="1">
            <a:spLocks noGrp="1"/>
          </p:cNvSpPr>
          <p:nvPr>
            <p:ph type="body" sz="quarter" idx="1"/>
          </p:nvPr>
        </p:nvSpPr>
        <p:spPr>
          <a:xfrm>
            <a:off x="7532303" y="2707873"/>
            <a:ext cx="9319394" cy="454662"/>
          </a:xfrm>
          <a:prstGeom prst="rect">
            <a:avLst/>
          </a:prstGeom>
        </p:spPr>
        <p:txBody>
          <a:bodyPr lIns="0" tIns="0" rIns="0" bIns="0"/>
          <a:lstStyle>
            <a:lvl1pPr marL="0" indent="0" algn="ctr" defTabSz="2438400">
              <a:spcBef>
                <a:spcPts val="700"/>
              </a:spcBef>
              <a:buSzTx/>
              <a:buNone/>
              <a:defRPr sz="2800" b="1">
                <a:solidFill>
                  <a:srgbClr val="BFBFBF"/>
                </a:solidFill>
                <a:latin typeface="Roboto Condensed"/>
                <a:ea typeface="Roboto Condensed"/>
                <a:cs typeface="Roboto Condensed"/>
                <a:sym typeface="Roboto Condensed"/>
              </a:defRPr>
            </a:lvl1pPr>
            <a:lvl2pPr marL="0" indent="0" algn="ctr" defTabSz="2438400">
              <a:spcBef>
                <a:spcPts val="700"/>
              </a:spcBef>
              <a:buSzTx/>
              <a:buNone/>
              <a:defRPr sz="2800" b="1">
                <a:solidFill>
                  <a:srgbClr val="BFBFBF"/>
                </a:solidFill>
                <a:latin typeface="Roboto Condensed"/>
                <a:ea typeface="Roboto Condensed"/>
                <a:cs typeface="Roboto Condensed"/>
                <a:sym typeface="Roboto Condensed"/>
              </a:defRPr>
            </a:lvl2pPr>
            <a:lvl3pPr marL="0" indent="0" algn="ctr" defTabSz="2438400">
              <a:spcBef>
                <a:spcPts val="700"/>
              </a:spcBef>
              <a:buSzTx/>
              <a:buNone/>
              <a:defRPr sz="2800" b="1">
                <a:solidFill>
                  <a:srgbClr val="BFBFBF"/>
                </a:solidFill>
                <a:latin typeface="Roboto Condensed"/>
                <a:ea typeface="Roboto Condensed"/>
                <a:cs typeface="Roboto Condensed"/>
                <a:sym typeface="Roboto Condensed"/>
              </a:defRPr>
            </a:lvl3pPr>
            <a:lvl4pPr marL="0" indent="0" algn="ctr" defTabSz="2438400">
              <a:spcBef>
                <a:spcPts val="700"/>
              </a:spcBef>
              <a:buSzTx/>
              <a:buNone/>
              <a:defRPr sz="2800" b="1">
                <a:solidFill>
                  <a:srgbClr val="BFBFBF"/>
                </a:solidFill>
                <a:latin typeface="Roboto Condensed"/>
                <a:ea typeface="Roboto Condensed"/>
                <a:cs typeface="Roboto Condensed"/>
                <a:sym typeface="Roboto Condensed"/>
              </a:defRPr>
            </a:lvl4pPr>
            <a:lvl5pPr marL="0" indent="0" algn="ctr" defTabSz="2438400">
              <a:spcBef>
                <a:spcPts val="700"/>
              </a:spcBef>
              <a:buSzTx/>
              <a:buNone/>
              <a:defRPr sz="2800" b="1">
                <a:solidFill>
                  <a:srgbClr val="BFBFBF"/>
                </a:solidFill>
                <a:latin typeface="Roboto Condensed"/>
                <a:ea typeface="Roboto Condensed"/>
                <a:cs typeface="Roboto Condensed"/>
                <a:sym typeface="Roboto Condensed"/>
              </a:defRPr>
            </a:lvl5pPr>
          </a:lstStyle>
          <a:p>
            <a:pPr>
              <a:defRPr>
                <a:effectLst/>
              </a:defRPr>
            </a:pPr>
            <a:r>
              <a:t>正文级别 1</a:t>
            </a:r>
          </a:p>
          <a:p>
            <a:pPr lvl="1">
              <a:defRPr>
                <a:effectLst/>
              </a:defRPr>
            </a:pPr>
            <a:r>
              <a:t>正文级别 2</a:t>
            </a:r>
          </a:p>
          <a:p>
            <a:pPr lvl="2">
              <a:defRPr>
                <a:effectLst/>
              </a:defRPr>
            </a:pPr>
            <a:r>
              <a:t>正文级别 3</a:t>
            </a:r>
          </a:p>
          <a:p>
            <a:pPr lvl="3">
              <a:defRPr>
                <a:effectLst/>
              </a:defRPr>
            </a:pPr>
            <a:r>
              <a:t>正文级别 4</a:t>
            </a:r>
          </a:p>
          <a:p>
            <a:pPr lvl="4">
              <a:defRPr>
                <a:effectLst/>
              </a:defRPr>
            </a:pPr>
            <a:r>
              <a:t>正文级别 5</a:t>
            </a:r>
          </a:p>
        </p:txBody>
      </p:sp>
      <p:sp>
        <p:nvSpPr>
          <p:cNvPr id="119" name="幻灯片编号"/>
          <p:cNvSpPr txBox="1">
            <a:spLocks noGrp="1"/>
          </p:cNvSpPr>
          <p:nvPr>
            <p:ph type="sldNum" sz="quarter" idx="2"/>
          </p:nvPr>
        </p:nvSpPr>
        <p:spPr>
          <a:xfrm>
            <a:off x="16035532" y="11498351"/>
            <a:ext cx="643585" cy="664297"/>
          </a:xfrm>
          <a:prstGeom prst="rect">
            <a:avLst/>
          </a:prstGeom>
        </p:spPr>
        <p:txBody>
          <a:bodyPr lIns="103548" tIns="103548" rIns="103548" bIns="103548"/>
          <a:lstStyle>
            <a:lvl1pPr algn="r" defTabSz="2751002">
              <a:defRPr sz="3000">
                <a:solidFill>
                  <a:srgbClr val="262626"/>
                </a:solidFill>
                <a:latin typeface="Roboto Condensed"/>
                <a:ea typeface="Roboto Condensed"/>
                <a:cs typeface="Roboto Condensed"/>
                <a:sym typeface="Roboto Condensed"/>
              </a:defRPr>
            </a:lvl1pPr>
          </a:lstStyle>
          <a:p>
            <a:pPr>
              <a:defRPr>
                <a:effectLst/>
              </a:defRPr>
            </a:pPr>
            <a:fld id="{86CB4B4D-7CA3-9044-876B-883B54F8677D}" type="slidenum">
              <a:rPr/>
              <a:t>‹#›</a:t>
            </a:fld>
            <a:endParaRPr/>
          </a:p>
        </p:txBody>
      </p:sp>
    </p:spTree>
    <p:extLst>
      <p:ext uri="{BB962C8B-B14F-4D97-AF65-F5344CB8AC3E}">
        <p14:creationId xmlns:p14="http://schemas.microsoft.com/office/powerpoint/2010/main" val="230390519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空白">
    <p:bg>
      <p:bgPr>
        <a:solidFill>
          <a:srgbClr val="FFFFFF"/>
        </a:solidFill>
        <a:effectLst/>
      </p:bgPr>
    </p:bg>
    <p:spTree>
      <p:nvGrpSpPr>
        <p:cNvPr id="1" name=""/>
        <p:cNvGrpSpPr/>
        <p:nvPr/>
      </p:nvGrpSpPr>
      <p:grpSpPr>
        <a:xfrm>
          <a:off x="0" y="0"/>
          <a:ext cx="0" cy="0"/>
          <a:chOff x="0" y="0"/>
          <a:chExt cx="0" cy="0"/>
        </a:xfrm>
      </p:grpSpPr>
      <p:sp>
        <p:nvSpPr>
          <p:cNvPr id="126" name="幻灯片编号"/>
          <p:cNvSpPr txBox="1">
            <a:spLocks noGrp="1"/>
          </p:cNvSpPr>
          <p:nvPr>
            <p:ph type="sldNum" sz="quarter" idx="2"/>
          </p:nvPr>
        </p:nvSpPr>
        <p:spPr>
          <a:xfrm>
            <a:off x="16007180" y="12063551"/>
            <a:ext cx="671937" cy="638897"/>
          </a:xfrm>
          <a:prstGeom prst="rect">
            <a:avLst/>
          </a:prstGeom>
        </p:spPr>
        <p:txBody>
          <a:bodyPr lIns="103548" tIns="103548" rIns="103548" bIns="103548"/>
          <a:lstStyle>
            <a:lvl1pPr algn="r" defTabSz="2194560">
              <a:defRPr sz="2800">
                <a:solidFill>
                  <a:srgbClr val="888888"/>
                </a:solidFill>
                <a:latin typeface="Verdana"/>
                <a:ea typeface="Verdana"/>
                <a:cs typeface="Verdana"/>
                <a:sym typeface="Verdana"/>
              </a:defRPr>
            </a:lvl1pPr>
          </a:lstStyle>
          <a:p>
            <a:pPr>
              <a:defRPr>
                <a:effectLst/>
              </a:defRPr>
            </a:pPr>
            <a:fld id="{86CB4B4D-7CA3-9044-876B-883B54F8677D}" type="slidenum">
              <a:rPr/>
              <a:t>‹#›</a:t>
            </a:fld>
            <a:endParaRPr/>
          </a:p>
        </p:txBody>
      </p:sp>
    </p:spTree>
    <p:extLst>
      <p:ext uri="{BB962C8B-B14F-4D97-AF65-F5344CB8AC3E}">
        <p14:creationId xmlns:p14="http://schemas.microsoft.com/office/powerpoint/2010/main" val="150080819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5335935" y="5234992"/>
            <a:ext cx="13712130" cy="3246015"/>
          </a:xfrm>
          <a:prstGeom prst="rect">
            <a:avLst/>
          </a:prstGeom>
        </p:spPr>
        <p:txBody>
          <a:bodyPr/>
          <a:lstStyle/>
          <a:p>
            <a:r>
              <a:t>标题文本</a:t>
            </a:r>
          </a:p>
        </p:txBody>
      </p:sp>
      <p:sp>
        <p:nvSpPr>
          <p:cNvPr id="31"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374019" y="1533930"/>
            <a:ext cx="6674047" cy="10329604"/>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39" name="标题文本"/>
          <p:cNvSpPr txBox="1">
            <a:spLocks noGrp="1"/>
          </p:cNvSpPr>
          <p:nvPr>
            <p:ph type="title"/>
          </p:nvPr>
        </p:nvSpPr>
        <p:spPr>
          <a:xfrm>
            <a:off x="5335935" y="1533930"/>
            <a:ext cx="6431354" cy="5490923"/>
          </a:xfrm>
          <a:prstGeom prst="rect">
            <a:avLst/>
          </a:prstGeom>
        </p:spPr>
        <p:txBody>
          <a:bodyPr anchor="b"/>
          <a:lstStyle>
            <a:lvl1pPr>
              <a:defRPr sz="6800"/>
            </a:lvl1pPr>
          </a:lstStyle>
          <a:p>
            <a:r>
              <a:t>标题文本</a:t>
            </a:r>
          </a:p>
        </p:txBody>
      </p:sp>
      <p:sp>
        <p:nvSpPr>
          <p:cNvPr id="40" name="正文级别 1…"/>
          <p:cNvSpPr txBox="1">
            <a:spLocks noGrp="1"/>
          </p:cNvSpPr>
          <p:nvPr>
            <p:ph type="body" sz="quarter" idx="1"/>
          </p:nvPr>
        </p:nvSpPr>
        <p:spPr>
          <a:xfrm>
            <a:off x="5335935" y="7297880"/>
            <a:ext cx="6431354" cy="4550486"/>
          </a:xfrm>
          <a:prstGeom prst="rect">
            <a:avLst/>
          </a:prstGeom>
        </p:spPr>
        <p:txBody>
          <a:bodyPr anchor="t"/>
          <a:lstStyle>
            <a:lvl1pPr marL="0" indent="0" algn="ctr">
              <a:spcBef>
                <a:spcPts val="0"/>
              </a:spcBef>
              <a:buSzTx/>
              <a:buNone/>
              <a:defRPr sz="3000">
                <a:solidFill>
                  <a:srgbClr val="FFFFFF"/>
                </a:solidFill>
              </a:defRPr>
            </a:lvl1pPr>
            <a:lvl2pPr marL="0" indent="0" algn="ctr">
              <a:spcBef>
                <a:spcPts val="0"/>
              </a:spcBef>
              <a:buSzTx/>
              <a:buNone/>
              <a:defRPr sz="3000">
                <a:solidFill>
                  <a:srgbClr val="FFFFFF"/>
                </a:solidFill>
              </a:defRPr>
            </a:lvl2pPr>
            <a:lvl3pPr marL="0" indent="0" algn="ctr">
              <a:spcBef>
                <a:spcPts val="0"/>
              </a:spcBef>
              <a:buSzTx/>
              <a:buNone/>
              <a:defRPr sz="3000">
                <a:solidFill>
                  <a:srgbClr val="FFFFFF"/>
                </a:solidFill>
              </a:defRPr>
            </a:lvl3pPr>
            <a:lvl4pPr marL="0" indent="0" algn="ctr">
              <a:spcBef>
                <a:spcPts val="0"/>
              </a:spcBef>
              <a:buSzTx/>
              <a:buNone/>
              <a:defRPr sz="3000">
                <a:solidFill>
                  <a:srgbClr val="FFFFFF"/>
                </a:solidFill>
              </a:defRPr>
            </a:lvl4pPr>
            <a:lvl5pPr marL="0" indent="0" algn="ctr">
              <a:spcBef>
                <a:spcPts val="0"/>
              </a:spcBef>
              <a:buSzTx/>
              <a:buNone/>
              <a:defRPr sz="3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xfrm>
            <a:off x="11962047" y="12083473"/>
            <a:ext cx="444738" cy="456422"/>
          </a:xfrm>
          <a:prstGeom prst="rect">
            <a:avLst/>
          </a:prstGeom>
        </p:spPr>
        <p:txBody>
          <a:bodyPr anchor="t"/>
          <a:lstStyle/>
          <a:p>
            <a:pPr>
              <a:defRPr>
                <a:effectLst/>
              </a:defRPr>
            </a:pPr>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374019" y="3869847"/>
            <a:ext cx="6674047" cy="8130201"/>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5335935" y="3869847"/>
            <a:ext cx="6431354" cy="8130201"/>
          </a:xfrm>
          <a:prstGeom prst="rect">
            <a:avLst/>
          </a:prstGeom>
        </p:spPr>
        <p:txBody>
          <a:bodyPr/>
          <a:lstStyle>
            <a:lvl1pPr marL="440871" indent="-440871">
              <a:spcBef>
                <a:spcPts val="4500"/>
              </a:spcBef>
              <a:buClr>
                <a:srgbClr val="EBEBEB"/>
              </a:buClr>
              <a:defRPr sz="3600"/>
            </a:lvl1pPr>
            <a:lvl2pPr marL="783771" indent="-440871">
              <a:spcBef>
                <a:spcPts val="4500"/>
              </a:spcBef>
              <a:buClr>
                <a:srgbClr val="EBEBEB"/>
              </a:buClr>
              <a:defRPr sz="3600"/>
            </a:lvl2pPr>
            <a:lvl3pPr marL="1126669" indent="-440871">
              <a:spcBef>
                <a:spcPts val="4500"/>
              </a:spcBef>
              <a:buClr>
                <a:srgbClr val="EBEBEB"/>
              </a:buClr>
              <a:defRPr sz="3600"/>
            </a:lvl3pPr>
            <a:lvl4pPr marL="1469569" indent="-440869">
              <a:spcBef>
                <a:spcPts val="4500"/>
              </a:spcBef>
              <a:buClr>
                <a:srgbClr val="EBEBEB"/>
              </a:buClr>
              <a:defRPr sz="3600"/>
            </a:lvl4pPr>
            <a:lvl5pPr marL="1812469" indent="-440869">
              <a:spcBef>
                <a:spcPts val="4500"/>
              </a:spcBef>
              <a:buClr>
                <a:srgbClr val="EBEBEB"/>
              </a:buClr>
              <a:defRPr sz="36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sz="half" idx="1"/>
          </p:nvPr>
        </p:nvSpPr>
        <p:spPr>
          <a:xfrm>
            <a:off x="5335935" y="2186169"/>
            <a:ext cx="13712130" cy="934366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04355" y="7752928"/>
            <a:ext cx="6674047" cy="4110608"/>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84" name="图像"/>
          <p:cNvSpPr>
            <a:spLocks noGrp="1"/>
          </p:cNvSpPr>
          <p:nvPr>
            <p:ph type="pic" sz="quarter" idx="14"/>
          </p:nvPr>
        </p:nvSpPr>
        <p:spPr>
          <a:xfrm>
            <a:off x="12404355" y="1533930"/>
            <a:ext cx="6674047" cy="5870130"/>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85" name="图像"/>
          <p:cNvSpPr>
            <a:spLocks noGrp="1"/>
          </p:cNvSpPr>
          <p:nvPr>
            <p:ph type="pic" sz="half" idx="15"/>
          </p:nvPr>
        </p:nvSpPr>
        <p:spPr>
          <a:xfrm>
            <a:off x="5335935" y="1533930"/>
            <a:ext cx="6674048" cy="10329604"/>
          </a:xfrm>
          <a:prstGeom prst="rect">
            <a:avLst/>
          </a:prstGeom>
          <a:effectLst>
            <a:outerShdw blurRad="279400" dist="139700" dir="5400000" rotWithShape="0">
              <a:srgbClr val="000000">
                <a:alpha val="70000"/>
              </a:srgbClr>
            </a:outerShdw>
          </a:effectLst>
        </p:spPr>
        <p:txBody>
          <a:bodyPr lIns="91439" tIns="45719" rIns="91439" bIns="45719" anchor="t">
            <a:noAutofit/>
          </a:bodyPr>
          <a:lstStyle/>
          <a:p>
            <a:endParaRPr dirty="0"/>
          </a:p>
        </p:txBody>
      </p:sp>
      <p:sp>
        <p:nvSpPr>
          <p:cNvPr id="86"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p:nvPr>
        </p:nvSpPr>
        <p:spPr>
          <a:xfrm>
            <a:off x="5942667" y="8632689"/>
            <a:ext cx="12498666" cy="580197"/>
          </a:xfrm>
          <a:prstGeom prst="rect">
            <a:avLst/>
          </a:prstGeom>
        </p:spPr>
        <p:txBody>
          <a:bodyPr anchor="t"/>
          <a:lstStyle>
            <a:lvl1pPr marL="0" indent="0" algn="ctr">
              <a:lnSpc>
                <a:spcPct val="110000"/>
              </a:lnSpc>
              <a:spcBef>
                <a:spcPts val="0"/>
              </a:spcBef>
              <a:buSzTx/>
              <a:buNone/>
              <a:defRPr sz="3000" b="1" i="1">
                <a:solidFill>
                  <a:srgbClr val="FFFFFF"/>
                </a:solidFill>
                <a:latin typeface="+mn-lt"/>
                <a:ea typeface="+mn-ea"/>
                <a:cs typeface="+mn-cs"/>
                <a:sym typeface="Helvetica Neue"/>
              </a:defRPr>
            </a:lvl1pPr>
            <a:lvl2pPr marL="764986" indent="-358587" algn="ctr">
              <a:lnSpc>
                <a:spcPct val="110000"/>
              </a:lnSpc>
              <a:spcBef>
                <a:spcPts val="0"/>
              </a:spcBef>
              <a:defRPr sz="3000" b="1" i="1">
                <a:solidFill>
                  <a:srgbClr val="FFFFFF"/>
                </a:solidFill>
                <a:latin typeface="+mn-lt"/>
                <a:ea typeface="+mn-ea"/>
                <a:cs typeface="+mn-cs"/>
                <a:sym typeface="Helvetica Neue"/>
              </a:defRPr>
            </a:lvl2pPr>
            <a:lvl3pPr marL="1171387" indent="-358587" algn="ctr">
              <a:lnSpc>
                <a:spcPct val="110000"/>
              </a:lnSpc>
              <a:spcBef>
                <a:spcPts val="0"/>
              </a:spcBef>
              <a:defRPr sz="3000" b="1" i="1">
                <a:solidFill>
                  <a:srgbClr val="FFFFFF"/>
                </a:solidFill>
                <a:latin typeface="+mn-lt"/>
                <a:ea typeface="+mn-ea"/>
                <a:cs typeface="+mn-cs"/>
                <a:sym typeface="Helvetica Neue"/>
              </a:defRPr>
            </a:lvl3pPr>
            <a:lvl4pPr marL="1577787" indent="-358587" algn="ctr">
              <a:lnSpc>
                <a:spcPct val="110000"/>
              </a:lnSpc>
              <a:spcBef>
                <a:spcPts val="0"/>
              </a:spcBef>
              <a:defRPr sz="3000" b="1" i="1">
                <a:solidFill>
                  <a:srgbClr val="FFFFFF"/>
                </a:solidFill>
                <a:latin typeface="+mn-lt"/>
                <a:ea typeface="+mn-ea"/>
                <a:cs typeface="+mn-cs"/>
                <a:sym typeface="Helvetica Neue"/>
              </a:defRPr>
            </a:lvl4pPr>
            <a:lvl5pPr marL="1984187" indent="-358587" algn="ctr">
              <a:lnSpc>
                <a:spcPct val="110000"/>
              </a:lnSpc>
              <a:spcBef>
                <a:spcPts val="0"/>
              </a:spcBef>
              <a:defRPr sz="3000" b="1" i="1">
                <a:solidFill>
                  <a:srgbClr val="FFFFFF"/>
                </a:solidFill>
                <a:latin typeface="+mn-lt"/>
                <a:ea typeface="+mn-ea"/>
                <a:cs typeface="+mn-cs"/>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4" name="“在此键入引文。”"/>
          <p:cNvSpPr txBox="1">
            <a:spLocks noGrp="1"/>
          </p:cNvSpPr>
          <p:nvPr>
            <p:ph type="body" sz="quarter" idx="13"/>
          </p:nvPr>
        </p:nvSpPr>
        <p:spPr>
          <a:xfrm>
            <a:off x="5942665" y="6088795"/>
            <a:ext cx="12498669" cy="946847"/>
          </a:xfrm>
          <a:prstGeom prst="rect">
            <a:avLst/>
          </a:prstGeom>
        </p:spPr>
        <p:txBody>
          <a:bodyPr/>
          <a:lstStyle/>
          <a:p>
            <a:endParaRPr/>
          </a:p>
        </p:txBody>
      </p:sp>
      <p:sp>
        <p:nvSpPr>
          <p:cNvPr id="95"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5335935" y="1276072"/>
            <a:ext cx="13712130" cy="2563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671" tIns="60671" rIns="60671" bIns="60671" anchor="ctr">
            <a:normAutofit/>
          </a:bodyPr>
          <a:lstStyle/>
          <a:p>
            <a:r>
              <a:t>标题文本</a:t>
            </a:r>
          </a:p>
        </p:txBody>
      </p:sp>
      <p:sp>
        <p:nvSpPr>
          <p:cNvPr id="3" name="正文级别 1…"/>
          <p:cNvSpPr txBox="1">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671" tIns="60671" rIns="60671" bIns="60671"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62047" y="12082786"/>
            <a:ext cx="444738" cy="456422"/>
          </a:xfrm>
          <a:prstGeom prst="rect">
            <a:avLst/>
          </a:prstGeom>
          <a:ln w="12700">
            <a:miter lim="400000"/>
          </a:ln>
        </p:spPr>
        <p:txBody>
          <a:bodyPr wrap="none" lIns="60671" tIns="60671" rIns="60671" bIns="60671" anchor="ctr">
            <a:spAutoFit/>
          </a:bodyPr>
          <a:lstStyle>
            <a:lvl1pPr>
              <a:defRPr sz="2200"/>
            </a:lvl1pPr>
          </a:lstStyle>
          <a:p>
            <a:pPr>
              <a:defRPr>
                <a:effectLst/>
              </a:defRPr>
            </a:pPr>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2" r:id="rId12"/>
  </p:sldLayoutIdLst>
  <p:transition spd="med"/>
  <p:txStyles>
    <p:titleStyle>
      <a:lvl1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478116"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884517"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290917" marR="0" indent="-478117"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16973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1037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25101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29165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3322916"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3729316"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1pPr>
      <a:lvl2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2pPr>
      <a:lvl3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3pPr>
      <a:lvl4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4pPr>
      <a:lvl5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5pPr>
      <a:lvl6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6pPr>
      <a:lvl7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7pPr>
      <a:lvl8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8pPr>
      <a:lvl9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5335935" y="1276072"/>
            <a:ext cx="13712130" cy="2563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671" tIns="60671" rIns="60671" bIns="60671" anchor="ctr">
            <a:normAutofit/>
          </a:bodyPr>
          <a:lstStyle/>
          <a:p>
            <a:r>
              <a:t>标题文本</a:t>
            </a:r>
          </a:p>
        </p:txBody>
      </p:sp>
      <p:sp>
        <p:nvSpPr>
          <p:cNvPr id="3" name="正文级别 1…"/>
          <p:cNvSpPr txBox="1">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671" tIns="60671" rIns="60671" bIns="60671"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62047" y="12082786"/>
            <a:ext cx="444738" cy="456422"/>
          </a:xfrm>
          <a:prstGeom prst="rect">
            <a:avLst/>
          </a:prstGeom>
          <a:ln w="12700">
            <a:miter lim="400000"/>
          </a:ln>
        </p:spPr>
        <p:txBody>
          <a:bodyPr wrap="none" lIns="60671" tIns="60671" rIns="60671" bIns="60671" anchor="ctr">
            <a:spAutoFit/>
          </a:bodyPr>
          <a:lstStyle>
            <a:lvl1pPr>
              <a:defRPr sz="2200"/>
            </a:lvl1pPr>
          </a:lstStyle>
          <a:p>
            <a:pPr>
              <a:defRPr>
                <a:effectLst/>
              </a:defRPr>
            </a:pPr>
            <a:fld id="{86CB4B4D-7CA3-9044-876B-883B54F8677D}" type="slidenum">
              <a:rPr/>
              <a:t>‹#›</a:t>
            </a:fld>
            <a:endParaRPr/>
          </a:p>
        </p:txBody>
      </p:sp>
    </p:spTree>
    <p:extLst>
      <p:ext uri="{BB962C8B-B14F-4D97-AF65-F5344CB8AC3E}">
        <p14:creationId xmlns:p14="http://schemas.microsoft.com/office/powerpoint/2010/main" val="1420914533"/>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ransition spd="med"/>
  <p:txStyles>
    <p:titleStyle>
      <a:lvl1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1529" rtl="0" latinLnBrk="0">
        <a:lnSpc>
          <a:spcPct val="100000"/>
        </a:lnSpc>
        <a:spcBef>
          <a:spcPts val="0"/>
        </a:spcBef>
        <a:spcAft>
          <a:spcPts val="0"/>
        </a:spcAft>
        <a:buClrTx/>
        <a:buSzTx/>
        <a:buFontTx/>
        <a:buNone/>
        <a:tabLst/>
        <a:defRPr sz="8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478116"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884517"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290917" marR="0" indent="-478117"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16973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1037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25101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2916515"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3322916" marR="0" indent="-478115"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3729316" marR="0" indent="-478116" algn="l" defTabSz="821529" rtl="0" latinLnBrk="0">
        <a:lnSpc>
          <a:spcPct val="100000"/>
        </a:lnSpc>
        <a:spcBef>
          <a:spcPts val="5900"/>
        </a:spcBef>
        <a:spcAft>
          <a:spcPts val="0"/>
        </a:spcAft>
        <a:buClrTx/>
        <a:buSzPct val="75000"/>
        <a:buFontTx/>
        <a:buChar char="•"/>
        <a:tabLst/>
        <a:defRPr sz="40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1pPr>
      <a:lvl2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2pPr>
      <a:lvl3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3pPr>
      <a:lvl4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4pPr>
      <a:lvl5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5pPr>
      <a:lvl6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6pPr>
      <a:lvl7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7pPr>
      <a:lvl8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8pPr>
      <a:lvl9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35" name="6.jpg" descr="6.jpg"/>
          <p:cNvPicPr>
            <a:picLocks noChangeAspect="1"/>
          </p:cNvPicPr>
          <p:nvPr/>
        </p:nvPicPr>
        <p:blipFill>
          <a:blip r:embed="rId2"/>
          <a:stretch>
            <a:fillRect/>
          </a:stretch>
        </p:blipFill>
        <p:spPr>
          <a:xfrm>
            <a:off x="-205664" y="2"/>
            <a:ext cx="24589665" cy="13715999"/>
          </a:xfrm>
          <a:prstGeom prst="rect">
            <a:avLst/>
          </a:prstGeom>
          <a:ln w="12700">
            <a:miter lim="400000"/>
          </a:ln>
        </p:spPr>
      </p:pic>
      <p:sp>
        <p:nvSpPr>
          <p:cNvPr id="136" name="矩形 1"/>
          <p:cNvSpPr/>
          <p:nvPr/>
        </p:nvSpPr>
        <p:spPr>
          <a:xfrm>
            <a:off x="-64582" y="1381720"/>
            <a:ext cx="24589662" cy="3460252"/>
          </a:xfrm>
          <a:prstGeom prst="rect">
            <a:avLst/>
          </a:prstGeom>
          <a:gradFill>
            <a:gsLst>
              <a:gs pos="0">
                <a:srgbClr val="353535">
                  <a:alpha val="50000"/>
                </a:srgbClr>
              </a:gs>
              <a:gs pos="53473">
                <a:srgbClr val="151515">
                  <a:alpha val="2261"/>
                </a:srgbClr>
              </a:gs>
            </a:gsLst>
            <a:lin ang="10800000"/>
          </a:gradFill>
          <a:ln w="12700">
            <a:miter lim="400000"/>
          </a:ln>
        </p:spPr>
        <p:txBody>
          <a:bodyPr lIns="60671" tIns="60671" rIns="60671" bIns="60671" anchor="ctr"/>
          <a:lstStyle/>
          <a:p>
            <a:pPr defTabSz="964404">
              <a:defRPr sz="1400">
                <a:solidFill>
                  <a:srgbClr val="FFFFFF"/>
                </a:solidFill>
                <a:effectLst/>
                <a:latin typeface="等线"/>
                <a:ea typeface="等线"/>
                <a:cs typeface="等线"/>
                <a:sym typeface="等线"/>
              </a:defRPr>
            </a:pPr>
            <a:endParaRPr dirty="0"/>
          </a:p>
        </p:txBody>
      </p:sp>
      <p:sp>
        <p:nvSpPr>
          <p:cNvPr id="137" name="TextBox 76"/>
          <p:cNvSpPr txBox="1"/>
          <p:nvPr/>
        </p:nvSpPr>
        <p:spPr>
          <a:xfrm>
            <a:off x="6574971" y="2441154"/>
            <a:ext cx="15638986" cy="13413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605" tIns="54605" rIns="54605" bIns="54605">
            <a:spAutoFit/>
          </a:bodyPr>
          <a:lstStyle>
            <a:lvl1pPr algn="l" defTabSz="964404">
              <a:defRPr sz="6800" b="1">
                <a:solidFill>
                  <a:srgbClr val="203864"/>
                </a:solidFill>
                <a:latin typeface="微软雅黑"/>
                <a:ea typeface="微软雅黑"/>
                <a:cs typeface="微软雅黑"/>
                <a:sym typeface="微软雅黑"/>
              </a:defRPr>
            </a:lvl1pPr>
          </a:lstStyle>
          <a:p>
            <a:pPr algn="ctr">
              <a:defRPr>
                <a:effectLst/>
              </a:defRPr>
            </a:pPr>
            <a:r>
              <a:rPr sz="8000" dirty="0"/>
              <a:t>基于</a:t>
            </a:r>
            <a:r>
              <a:rPr lang="zh-CN" altLang="en-US" sz="8000" dirty="0"/>
              <a:t>机器学习的</a:t>
            </a:r>
            <a:r>
              <a:rPr lang="zh-CN" altLang="en-US" sz="8000" dirty="0">
                <a:effectLst/>
              </a:rPr>
              <a:t>神舟优车订单预测 </a:t>
            </a: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137"/>
                                        </p:tgtEl>
                                        <p:attrNameLst>
                                          <p:attrName>style.visibility</p:attrName>
                                        </p:attrNameLst>
                                      </p:cBhvr>
                                      <p:to>
                                        <p:strVal val="visible"/>
                                      </p:to>
                                    </p:set>
                                    <p:anim calcmode="lin" valueType="num">
                                      <p:cBhvr>
                                        <p:cTn id="7" dur="1250" fill="hold"/>
                                        <p:tgtEl>
                                          <p:spTgt spid="137"/>
                                        </p:tgtEl>
                                        <p:attrNameLst>
                                          <p:attrName>ppt_x</p:attrName>
                                        </p:attrNameLst>
                                      </p:cBhvr>
                                      <p:tavLst>
                                        <p:tav tm="0">
                                          <p:val>
                                            <p:strVal val="1+#ppt_w/2"/>
                                          </p:val>
                                        </p:tav>
                                        <p:tav tm="100000">
                                          <p:val>
                                            <p:strVal val="#ppt_x"/>
                                          </p:val>
                                        </p:tav>
                                      </p:tavLst>
                                    </p:anim>
                                    <p:anim calcmode="lin" valueType="num">
                                      <p:cBhvr>
                                        <p:cTn id="8" dur="125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42" name="2.jpg" descr="2.jpg"/>
          <p:cNvPicPr>
            <a:picLocks noChangeAspect="1"/>
          </p:cNvPicPr>
          <p:nvPr/>
        </p:nvPicPr>
        <p:blipFill>
          <a:blip r:embed="rId2"/>
          <a:stretch>
            <a:fillRect/>
          </a:stretch>
        </p:blipFill>
        <p:spPr>
          <a:xfrm>
            <a:off x="0" y="0"/>
            <a:ext cx="24384002" cy="13716002"/>
          </a:xfrm>
          <a:prstGeom prst="rect">
            <a:avLst/>
          </a:prstGeom>
          <a:ln w="12700">
            <a:miter lim="400000"/>
          </a:ln>
        </p:spPr>
      </p:pic>
      <p:sp>
        <p:nvSpPr>
          <p:cNvPr id="143" name="汇报提纲"/>
          <p:cNvSpPr txBox="1"/>
          <p:nvPr/>
        </p:nvSpPr>
        <p:spPr>
          <a:xfrm>
            <a:off x="12045697" y="5086659"/>
            <a:ext cx="1594932" cy="46776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671" tIns="60671" rIns="60671" bIns="60671" anchor="ctr">
            <a:spAutoFit/>
          </a:bodyPr>
          <a:lstStyle>
            <a:lvl1pPr>
              <a:defRPr sz="7400" b="1">
                <a:solidFill>
                  <a:srgbClr val="050206"/>
                </a:solidFill>
              </a:defRPr>
            </a:lvl1pPr>
          </a:lstStyle>
          <a:p>
            <a:r>
              <a:rPr dirty="0"/>
              <a:t>汇报提纲</a:t>
            </a:r>
          </a:p>
        </p:txBody>
      </p:sp>
      <p:sp>
        <p:nvSpPr>
          <p:cNvPr id="144" name="线条"/>
          <p:cNvSpPr/>
          <p:nvPr/>
        </p:nvSpPr>
        <p:spPr>
          <a:xfrm flipV="1">
            <a:off x="13602870" y="5009227"/>
            <a:ext cx="3" cy="4832492"/>
          </a:xfrm>
          <a:prstGeom prst="line">
            <a:avLst/>
          </a:prstGeom>
          <a:ln w="3175">
            <a:solidFill>
              <a:srgbClr val="000000"/>
            </a:solidFill>
            <a:custDash>
              <a:ds d="200000" sp="200000"/>
            </a:custDash>
            <a:miter lim="400000"/>
          </a:ln>
        </p:spPr>
        <p:txBody>
          <a:bodyPr lIns="45718" tIns="45718" rIns="45718" bIns="45718"/>
          <a:lstStyle/>
          <a:p>
            <a:pPr>
              <a:defRPr>
                <a:solidFill>
                  <a:srgbClr val="C000EB"/>
                </a:solidFill>
              </a:defRPr>
            </a:pPr>
            <a:endParaRPr dirty="0"/>
          </a:p>
        </p:txBody>
      </p:sp>
      <p:sp>
        <p:nvSpPr>
          <p:cNvPr id="149" name="形状"/>
          <p:cNvSpPr/>
          <p:nvPr/>
        </p:nvSpPr>
        <p:spPr>
          <a:xfrm>
            <a:off x="10515600" y="3838486"/>
            <a:ext cx="8534400" cy="7782014"/>
          </a:xfrm>
          <a:custGeom>
            <a:avLst/>
            <a:gdLst/>
            <a:ahLst/>
            <a:cxnLst>
              <a:cxn ang="0">
                <a:pos x="wd2" y="hd2"/>
              </a:cxn>
              <a:cxn ang="5400000">
                <a:pos x="wd2" y="hd2"/>
              </a:cxn>
              <a:cxn ang="10800000">
                <a:pos x="wd2" y="hd2"/>
              </a:cxn>
              <a:cxn ang="16200000">
                <a:pos x="wd2" y="hd2"/>
              </a:cxn>
            </a:cxnLst>
            <a:rect l="0" t="0" r="r" b="b"/>
            <a:pathLst>
              <a:path w="21600" h="21600" extrusionOk="0">
                <a:moveTo>
                  <a:pt x="8917" y="0"/>
                </a:moveTo>
                <a:lnTo>
                  <a:pt x="12683" y="0"/>
                </a:lnTo>
                <a:cubicBezTo>
                  <a:pt x="13961" y="0"/>
                  <a:pt x="14925" y="0"/>
                  <a:pt x="15741" y="55"/>
                </a:cubicBezTo>
                <a:cubicBezTo>
                  <a:pt x="16558" y="109"/>
                  <a:pt x="17227" y="219"/>
                  <a:pt x="17916" y="438"/>
                </a:cubicBezTo>
                <a:cubicBezTo>
                  <a:pt x="18671" y="713"/>
                  <a:pt x="19345" y="1148"/>
                  <a:pt x="19900" y="1704"/>
                </a:cubicBezTo>
                <a:cubicBezTo>
                  <a:pt x="20454" y="2260"/>
                  <a:pt x="20888" y="2935"/>
                  <a:pt x="21163" y="3691"/>
                </a:cubicBezTo>
                <a:cubicBezTo>
                  <a:pt x="21382" y="4382"/>
                  <a:pt x="21491" y="5053"/>
                  <a:pt x="21545" y="5876"/>
                </a:cubicBezTo>
                <a:cubicBezTo>
                  <a:pt x="21600" y="6699"/>
                  <a:pt x="21600" y="7675"/>
                  <a:pt x="21600" y="8975"/>
                </a:cubicBezTo>
                <a:lnTo>
                  <a:pt x="21600" y="12664"/>
                </a:lnTo>
                <a:cubicBezTo>
                  <a:pt x="21600" y="13945"/>
                  <a:pt x="21600" y="14911"/>
                  <a:pt x="21545" y="15729"/>
                </a:cubicBezTo>
                <a:cubicBezTo>
                  <a:pt x="21491" y="16547"/>
                  <a:pt x="21382" y="17218"/>
                  <a:pt x="21163" y="17909"/>
                </a:cubicBezTo>
                <a:cubicBezTo>
                  <a:pt x="20888" y="18665"/>
                  <a:pt x="20454" y="19340"/>
                  <a:pt x="19900" y="19896"/>
                </a:cubicBezTo>
                <a:cubicBezTo>
                  <a:pt x="19345" y="20452"/>
                  <a:pt x="18671" y="20887"/>
                  <a:pt x="17916" y="21162"/>
                </a:cubicBezTo>
                <a:cubicBezTo>
                  <a:pt x="17227" y="21381"/>
                  <a:pt x="16558" y="21491"/>
                  <a:pt x="15736" y="21545"/>
                </a:cubicBezTo>
                <a:cubicBezTo>
                  <a:pt x="14915" y="21600"/>
                  <a:pt x="13941" y="21600"/>
                  <a:pt x="12643" y="21600"/>
                </a:cubicBezTo>
                <a:lnTo>
                  <a:pt x="8917" y="21600"/>
                </a:lnTo>
                <a:cubicBezTo>
                  <a:pt x="7639" y="21600"/>
                  <a:pt x="6675" y="21600"/>
                  <a:pt x="5859" y="21545"/>
                </a:cubicBezTo>
                <a:cubicBezTo>
                  <a:pt x="5042" y="21491"/>
                  <a:pt x="4373" y="21381"/>
                  <a:pt x="3684" y="21162"/>
                </a:cubicBezTo>
                <a:cubicBezTo>
                  <a:pt x="2929" y="20887"/>
                  <a:pt x="2255" y="20452"/>
                  <a:pt x="1700" y="19896"/>
                </a:cubicBezTo>
                <a:cubicBezTo>
                  <a:pt x="1146" y="19340"/>
                  <a:pt x="712" y="18665"/>
                  <a:pt x="437" y="17909"/>
                </a:cubicBezTo>
                <a:cubicBezTo>
                  <a:pt x="218" y="17218"/>
                  <a:pt x="109" y="16547"/>
                  <a:pt x="55" y="15724"/>
                </a:cubicBezTo>
                <a:cubicBezTo>
                  <a:pt x="0" y="14901"/>
                  <a:pt x="0" y="13925"/>
                  <a:pt x="0" y="12625"/>
                </a:cubicBezTo>
                <a:lnTo>
                  <a:pt x="0" y="8936"/>
                </a:lnTo>
                <a:cubicBezTo>
                  <a:pt x="0" y="7655"/>
                  <a:pt x="0" y="6689"/>
                  <a:pt x="55" y="5871"/>
                </a:cubicBezTo>
                <a:cubicBezTo>
                  <a:pt x="109" y="5053"/>
                  <a:pt x="218" y="4382"/>
                  <a:pt x="437" y="3691"/>
                </a:cubicBezTo>
                <a:cubicBezTo>
                  <a:pt x="712" y="2935"/>
                  <a:pt x="1146" y="2260"/>
                  <a:pt x="1700" y="1704"/>
                </a:cubicBezTo>
                <a:cubicBezTo>
                  <a:pt x="2255" y="1148"/>
                  <a:pt x="2929" y="713"/>
                  <a:pt x="3684" y="438"/>
                </a:cubicBezTo>
                <a:cubicBezTo>
                  <a:pt x="4373" y="219"/>
                  <a:pt x="5042" y="109"/>
                  <a:pt x="5864" y="55"/>
                </a:cubicBezTo>
                <a:cubicBezTo>
                  <a:pt x="6685" y="0"/>
                  <a:pt x="7659" y="0"/>
                  <a:pt x="8957" y="0"/>
                </a:cubicBezTo>
                <a:lnTo>
                  <a:pt x="8917" y="0"/>
                </a:lnTo>
                <a:close/>
              </a:path>
            </a:pathLst>
          </a:custGeom>
          <a:blipFill>
            <a:blip r:embed="rId3">
              <a:alphaModFix amt="18240"/>
            </a:blip>
          </a:blipFill>
          <a:ln w="12700">
            <a:miter lim="400000"/>
          </a:ln>
          <a:effectLst>
            <a:outerShdw blurRad="38100" dist="12700" dir="5400000" rotWithShape="0">
              <a:srgbClr val="000000">
                <a:alpha val="50000"/>
              </a:srgbClr>
            </a:outerShdw>
          </a:effectLst>
        </p:spPr>
        <p:txBody>
          <a:bodyPr lIns="60671" tIns="60671" rIns="60671" bIns="60671" anchor="ctr"/>
          <a:lstStyle/>
          <a:p>
            <a:pPr>
              <a:defRPr sz="36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dirty="0"/>
          </a:p>
        </p:txBody>
      </p:sp>
      <p:sp>
        <p:nvSpPr>
          <p:cNvPr id="145" name="项目介绍"/>
          <p:cNvSpPr txBox="1"/>
          <p:nvPr/>
        </p:nvSpPr>
        <p:spPr>
          <a:xfrm>
            <a:off x="14188151" y="6361742"/>
            <a:ext cx="2570312" cy="768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marL="249310" indent="-147710">
              <a:buClr>
                <a:srgbClr val="CE7123"/>
              </a:buClr>
              <a:buSzPct val="100000"/>
              <a:buChar char="‣"/>
              <a:defRPr sz="4200">
                <a:solidFill>
                  <a:srgbClr val="050206"/>
                </a:solidFill>
                <a:latin typeface="Helvetica Neue Medium"/>
                <a:ea typeface="Helvetica Neue Medium"/>
                <a:cs typeface="Helvetica Neue Medium"/>
                <a:sym typeface="Helvetica Neue Medium"/>
              </a:defRPr>
            </a:lvl1pPr>
          </a:lstStyle>
          <a:p>
            <a:r>
              <a:rPr dirty="0"/>
              <a:t>项目介绍</a:t>
            </a:r>
          </a:p>
        </p:txBody>
      </p:sp>
      <p:sp>
        <p:nvSpPr>
          <p:cNvPr id="146" name="团队成员"/>
          <p:cNvSpPr txBox="1"/>
          <p:nvPr/>
        </p:nvSpPr>
        <p:spPr>
          <a:xfrm>
            <a:off x="14181739" y="5003145"/>
            <a:ext cx="2583136" cy="768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marL="262010" indent="-147710">
              <a:buClr>
                <a:srgbClr val="CE7123"/>
              </a:buClr>
              <a:buSzPct val="100000"/>
              <a:buChar char="‣"/>
              <a:defRPr sz="4200">
                <a:solidFill>
                  <a:srgbClr val="060508"/>
                </a:solidFill>
                <a:latin typeface="Helvetica Neue Medium"/>
                <a:ea typeface="Helvetica Neue Medium"/>
                <a:cs typeface="Helvetica Neue Medium"/>
                <a:sym typeface="Helvetica Neue Medium"/>
              </a:defRPr>
            </a:lvl1pPr>
          </a:lstStyle>
          <a:p>
            <a:r>
              <a:rPr dirty="0"/>
              <a:t>团队成员</a:t>
            </a:r>
          </a:p>
        </p:txBody>
      </p:sp>
      <p:sp>
        <p:nvSpPr>
          <p:cNvPr id="147" name="项目结构"/>
          <p:cNvSpPr txBox="1"/>
          <p:nvPr/>
        </p:nvSpPr>
        <p:spPr>
          <a:xfrm>
            <a:off x="14160900" y="7720341"/>
            <a:ext cx="2624815" cy="768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marL="249310" indent="-147710">
              <a:buClr>
                <a:srgbClr val="CE7123"/>
              </a:buClr>
              <a:buSzPct val="100000"/>
              <a:buChar char="‣"/>
              <a:defRPr sz="4200">
                <a:solidFill>
                  <a:srgbClr val="050505"/>
                </a:solidFill>
                <a:latin typeface="Helvetica Neue Medium"/>
                <a:ea typeface="Helvetica Neue Medium"/>
                <a:cs typeface="Helvetica Neue Medium"/>
                <a:sym typeface="Helvetica Neue Medium"/>
              </a:defRPr>
            </a:lvl1pPr>
          </a:lstStyle>
          <a:p>
            <a:r>
              <a:rPr lang="zh-CN" altLang="en-US" dirty="0"/>
              <a:t>数据处理</a:t>
            </a:r>
            <a:endParaRPr dirty="0"/>
          </a:p>
        </p:txBody>
      </p:sp>
      <p:sp>
        <p:nvSpPr>
          <p:cNvPr id="148" name="项目进度"/>
          <p:cNvSpPr txBox="1"/>
          <p:nvPr/>
        </p:nvSpPr>
        <p:spPr>
          <a:xfrm>
            <a:off x="14154487" y="9078938"/>
            <a:ext cx="2637639" cy="768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marL="262010" indent="-147710">
              <a:buClr>
                <a:srgbClr val="CE7123"/>
              </a:buClr>
              <a:buSzPct val="100000"/>
              <a:buChar char="‣"/>
              <a:defRPr sz="4200">
                <a:solidFill>
                  <a:srgbClr val="060508"/>
                </a:solidFill>
                <a:latin typeface="Helvetica Neue Medium"/>
                <a:ea typeface="Helvetica Neue Medium"/>
                <a:cs typeface="Helvetica Neue Medium"/>
                <a:sym typeface="Helvetica Neue Medium"/>
              </a:defRPr>
            </a:lvl1pPr>
          </a:lstStyle>
          <a:p>
            <a:pPr>
              <a:defRPr>
                <a:effectLst/>
              </a:defRPr>
            </a:pPr>
            <a:r>
              <a:rPr lang="zh-CN" altLang="en-US" dirty="0">
                <a:effectLst>
                  <a:outerShdw blurRad="38100" dist="38100" dir="2700000" algn="tl">
                    <a:srgbClr val="000000">
                      <a:alpha val="43137"/>
                    </a:srgbClr>
                  </a:outerShdw>
                </a:effectLst>
              </a:rPr>
              <a:t>模型训练</a:t>
            </a:r>
            <a:endParaRPr dirty="0">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
                                        </p:tgtEl>
                                        <p:attrNameLst>
                                          <p:attrName>style.visibility</p:attrName>
                                        </p:attrNameLst>
                                      </p:cBhvr>
                                      <p:to>
                                        <p:strVal val="visible"/>
                                      </p:to>
                                    </p:set>
                                  </p:childTnLst>
                                </p:cTn>
                              </p:par>
                            </p:childTnLst>
                          </p:cTn>
                        </p:par>
                        <p:par>
                          <p:cTn id="7" fill="hold">
                            <p:stCondLst>
                              <p:cond delay="0"/>
                            </p:stCondLst>
                            <p:childTnLst>
                              <p:par>
                                <p:cTn id="8" presetID="9" presetClass="emph" fill="hold" grpId="2" nodeType="afterEffect">
                                  <p:stCondLst>
                                    <p:cond delay="0"/>
                                  </p:stCondLst>
                                  <p:childTnLst>
                                    <p:set>
                                      <p:cBhvr>
                                        <p:cTn id="9" dur="indefinite" fill="hold"/>
                                        <p:tgtEl>
                                          <p:spTgt spid="146"/>
                                        </p:tgtEl>
                                        <p:attrNameLst>
                                          <p:attrName>style.opacity</p:attrName>
                                        </p:attrNameLst>
                                      </p:cBhvr>
                                      <p:to>
                                        <p:strVal val="0.60"/>
                                      </p:to>
                                    </p:set>
                                    <p:animEffect filter="image" prLst="opacity: 0.60; ">
                                      <p:cBhvr>
                                        <p:cTn id="10" dur="indefinite" fill="hold"/>
                                        <p:tgtEl>
                                          <p:spTgt spid="14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
                                        </p:tgtEl>
                                        <p:attrNameLst>
                                          <p:attrName>style.visibility</p:attrName>
                                        </p:attrNameLst>
                                      </p:cBhvr>
                                      <p:to>
                                        <p:strVal val="visible"/>
                                      </p:to>
                                    </p:set>
                                  </p:childTnLst>
                                </p:cTn>
                              </p:par>
                            </p:childTnLst>
                          </p:cTn>
                        </p:par>
                        <p:par>
                          <p:cTn id="15" fill="hold">
                            <p:stCondLst>
                              <p:cond delay="0"/>
                            </p:stCondLst>
                            <p:childTnLst>
                              <p:par>
                                <p:cTn id="16" presetID="9" presetClass="emph" fill="hold" grpId="4" nodeType="afterEffect">
                                  <p:stCondLst>
                                    <p:cond delay="0"/>
                                  </p:stCondLst>
                                  <p:childTnLst>
                                    <p:set>
                                      <p:cBhvr>
                                        <p:cTn id="17" dur="indefinite" fill="hold"/>
                                        <p:tgtEl>
                                          <p:spTgt spid="145"/>
                                        </p:tgtEl>
                                        <p:attrNameLst>
                                          <p:attrName>style.opacity</p:attrName>
                                        </p:attrNameLst>
                                      </p:cBhvr>
                                      <p:to>
                                        <p:strVal val="0.60"/>
                                      </p:to>
                                    </p:set>
                                    <p:animEffect filter="image" prLst="opacity: 0.60; ">
                                      <p:cBhvr>
                                        <p:cTn id="18" dur="indefinite" fill="hold"/>
                                        <p:tgtEl>
                                          <p:spTgt spid="14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8"/>
                                        </p:tgtEl>
                                        <p:attrNameLst>
                                          <p:attrName>style.visibility</p:attrName>
                                        </p:attrNameLst>
                                      </p:cBhvr>
                                      <p:to>
                                        <p:strVal val="visible"/>
                                      </p:to>
                                    </p:set>
                                  </p:childTnLst>
                                </p:cTn>
                              </p:par>
                            </p:childTnLst>
                          </p:cTn>
                        </p:par>
                        <p:par>
                          <p:cTn id="23" fill="hold">
                            <p:stCondLst>
                              <p:cond delay="0"/>
                            </p:stCondLst>
                            <p:childTnLst>
                              <p:par>
                                <p:cTn id="24" presetID="9" presetClass="emph" fill="hold" grpId="6" nodeType="afterEffect">
                                  <p:stCondLst>
                                    <p:cond delay="0"/>
                                  </p:stCondLst>
                                  <p:childTnLst>
                                    <p:set>
                                      <p:cBhvr>
                                        <p:cTn id="25" dur="indefinite" fill="hold"/>
                                        <p:tgtEl>
                                          <p:spTgt spid="147"/>
                                        </p:tgtEl>
                                        <p:attrNameLst>
                                          <p:attrName>style.opacity</p:attrName>
                                        </p:attrNameLst>
                                      </p:cBhvr>
                                      <p:to>
                                        <p:strVal val="0.60"/>
                                      </p:to>
                                    </p:set>
                                    <p:animEffect filter="image" prLst="opacity: 0.60; ">
                                      <p:cBhvr>
                                        <p:cTn id="26" dur="indefinite" fill="hold"/>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animBg="1" advAuto="0"/>
      <p:bldP spid="145" grpId="4" animBg="1" advAuto="0"/>
      <p:bldP spid="146" grpId="2" animBg="1" advAuto="0"/>
      <p:bldP spid="147" grpId="3" animBg="1" advAuto="0"/>
      <p:bldP spid="147" grpId="6" animBg="1" advAuto="0"/>
      <p:bldP spid="148" grpId="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51" name="图片 2" descr="图片 2"/>
          <p:cNvPicPr>
            <a:picLocks noChangeAspect="1"/>
          </p:cNvPicPr>
          <p:nvPr/>
        </p:nvPicPr>
        <p:blipFill>
          <a:blip r:embed="rId2"/>
          <a:stretch>
            <a:fillRect/>
          </a:stretch>
        </p:blipFill>
        <p:spPr>
          <a:xfrm>
            <a:off x="-249080" y="0"/>
            <a:ext cx="24384002" cy="13716002"/>
          </a:xfrm>
          <a:prstGeom prst="rect">
            <a:avLst/>
          </a:prstGeom>
          <a:ln w="12700">
            <a:miter lim="400000"/>
          </a:ln>
        </p:spPr>
      </p:pic>
      <p:sp>
        <p:nvSpPr>
          <p:cNvPr id="152" name="团队成员"/>
          <p:cNvSpPr txBox="1"/>
          <p:nvPr/>
        </p:nvSpPr>
        <p:spPr>
          <a:xfrm>
            <a:off x="10360352" y="1774451"/>
            <a:ext cx="3080445" cy="1150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a:defRPr sz="5800">
                <a:solidFill>
                  <a:srgbClr val="ED853E"/>
                </a:solidFill>
                <a:latin typeface="Helvetica Neue Medium"/>
                <a:ea typeface="Helvetica Neue Medium"/>
                <a:cs typeface="Helvetica Neue Medium"/>
                <a:sym typeface="Helvetica Neue Medium"/>
              </a:defRPr>
            </a:lvl1pPr>
          </a:lstStyle>
          <a:p>
            <a:pPr>
              <a:defRPr>
                <a:effectLst/>
              </a:defRPr>
            </a:pPr>
            <a:r>
              <a:rPr dirty="0" err="1"/>
              <a:t>团队成员</a:t>
            </a:r>
            <a:endParaRPr dirty="0"/>
          </a:p>
        </p:txBody>
      </p:sp>
      <p:grpSp>
        <p:nvGrpSpPr>
          <p:cNvPr id="185" name="成组"/>
          <p:cNvGrpSpPr/>
          <p:nvPr/>
        </p:nvGrpSpPr>
        <p:grpSpPr>
          <a:xfrm>
            <a:off x="8299049" y="4366492"/>
            <a:ext cx="1337876" cy="3871247"/>
            <a:chOff x="-114630" y="-2"/>
            <a:chExt cx="1337874" cy="3871245"/>
          </a:xfrm>
        </p:grpSpPr>
        <p:grpSp>
          <p:nvGrpSpPr>
            <p:cNvPr id="183" name="成组"/>
            <p:cNvGrpSpPr/>
            <p:nvPr/>
          </p:nvGrpSpPr>
          <p:grpSpPr>
            <a:xfrm>
              <a:off x="-15" y="-2"/>
              <a:ext cx="1123283" cy="2874500"/>
              <a:chOff x="-15" y="-1"/>
              <a:chExt cx="1123282" cy="2874499"/>
            </a:xfrm>
          </p:grpSpPr>
          <p:sp>
            <p:nvSpPr>
              <p:cNvPr id="153" name="Freeform 44"/>
              <p:cNvSpPr/>
              <p:nvPr/>
            </p:nvSpPr>
            <p:spPr>
              <a:xfrm>
                <a:off x="163722" y="1099700"/>
                <a:ext cx="156206" cy="761489"/>
              </a:xfrm>
              <a:custGeom>
                <a:avLst/>
                <a:gdLst/>
                <a:ahLst/>
                <a:cxnLst>
                  <a:cxn ang="0">
                    <a:pos x="wd2" y="hd2"/>
                  </a:cxn>
                  <a:cxn ang="5400000">
                    <a:pos x="wd2" y="hd2"/>
                  </a:cxn>
                  <a:cxn ang="10800000">
                    <a:pos x="wd2" y="hd2"/>
                  </a:cxn>
                  <a:cxn ang="16200000">
                    <a:pos x="wd2" y="hd2"/>
                  </a:cxn>
                </a:cxnLst>
                <a:rect l="0" t="0" r="r" b="b"/>
                <a:pathLst>
                  <a:path w="20692" h="21526" extrusionOk="0">
                    <a:moveTo>
                      <a:pt x="17573" y="0"/>
                    </a:moveTo>
                    <a:cubicBezTo>
                      <a:pt x="17573" y="0"/>
                      <a:pt x="2929" y="7720"/>
                      <a:pt x="0" y="20508"/>
                    </a:cubicBezTo>
                    <a:cubicBezTo>
                      <a:pt x="0" y="20508"/>
                      <a:pt x="14278" y="21600"/>
                      <a:pt x="20502" y="21522"/>
                    </a:cubicBezTo>
                    <a:cubicBezTo>
                      <a:pt x="21600" y="15050"/>
                      <a:pt x="17573" y="5692"/>
                      <a:pt x="17573" y="0"/>
                    </a:cubicBezTo>
                    <a:close/>
                  </a:path>
                </a:pathLst>
              </a:custGeom>
              <a:solidFill>
                <a:srgbClr val="C6504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4" name="Freeform 45"/>
              <p:cNvSpPr/>
              <p:nvPr/>
            </p:nvSpPr>
            <p:spPr>
              <a:xfrm>
                <a:off x="269479" y="1099700"/>
                <a:ext cx="26968" cy="720499"/>
              </a:xfrm>
              <a:custGeom>
                <a:avLst/>
                <a:gdLst/>
                <a:ahLst/>
                <a:cxnLst>
                  <a:cxn ang="0">
                    <a:pos x="wd2" y="hd2"/>
                  </a:cxn>
                  <a:cxn ang="5400000">
                    <a:pos x="wd2" y="hd2"/>
                  </a:cxn>
                  <a:cxn ang="10800000">
                    <a:pos x="wd2" y="hd2"/>
                  </a:cxn>
                  <a:cxn ang="16200000">
                    <a:pos x="wd2" y="hd2"/>
                  </a:cxn>
                </a:cxnLst>
                <a:rect l="0" t="0" r="r" b="b"/>
                <a:pathLst>
                  <a:path w="9600" h="21600" extrusionOk="0">
                    <a:moveTo>
                      <a:pt x="9600" y="0"/>
                    </a:moveTo>
                    <a:cubicBezTo>
                      <a:pt x="9600" y="21600"/>
                      <a:pt x="9600" y="21600"/>
                      <a:pt x="9600" y="21600"/>
                    </a:cubicBezTo>
                    <a:cubicBezTo>
                      <a:pt x="9600" y="21600"/>
                      <a:pt x="-12000" y="14234"/>
                      <a:pt x="9600" y="0"/>
                    </a:cubicBezTo>
                    <a:close/>
                  </a:path>
                </a:pathLst>
              </a:cu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5" name="Freeform 46"/>
              <p:cNvSpPr/>
              <p:nvPr/>
            </p:nvSpPr>
            <p:spPr>
              <a:xfrm>
                <a:off x="825441" y="1695058"/>
                <a:ext cx="176852" cy="343185"/>
              </a:xfrm>
              <a:custGeom>
                <a:avLst/>
                <a:gdLst/>
                <a:ahLst/>
                <a:cxnLst>
                  <a:cxn ang="0">
                    <a:pos x="wd2" y="hd2"/>
                  </a:cxn>
                  <a:cxn ang="5400000">
                    <a:pos x="wd2" y="hd2"/>
                  </a:cxn>
                  <a:cxn ang="10800000">
                    <a:pos x="wd2" y="hd2"/>
                  </a:cxn>
                  <a:cxn ang="16200000">
                    <a:pos x="wd2" y="hd2"/>
                  </a:cxn>
                </a:cxnLst>
                <a:rect l="0" t="0" r="r" b="b"/>
                <a:pathLst>
                  <a:path w="20986" h="21600" extrusionOk="0">
                    <a:moveTo>
                      <a:pt x="20945" y="7839"/>
                    </a:moveTo>
                    <a:cubicBezTo>
                      <a:pt x="20945" y="7839"/>
                      <a:pt x="21600" y="13587"/>
                      <a:pt x="17673" y="16897"/>
                    </a:cubicBezTo>
                    <a:cubicBezTo>
                      <a:pt x="13745" y="20206"/>
                      <a:pt x="8182" y="21600"/>
                      <a:pt x="8182" y="21600"/>
                    </a:cubicBezTo>
                    <a:cubicBezTo>
                      <a:pt x="0" y="8710"/>
                      <a:pt x="0" y="8710"/>
                      <a:pt x="0" y="8710"/>
                    </a:cubicBezTo>
                    <a:cubicBezTo>
                      <a:pt x="9164" y="0"/>
                      <a:pt x="9164" y="0"/>
                      <a:pt x="9164" y="0"/>
                    </a:cubicBezTo>
                    <a:cubicBezTo>
                      <a:pt x="19309" y="4529"/>
                      <a:pt x="19309" y="4529"/>
                      <a:pt x="19309" y="4529"/>
                    </a:cubicBezTo>
                    <a:lnTo>
                      <a:pt x="20945" y="7839"/>
                    </a:ln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6" name="Freeform 47"/>
              <p:cNvSpPr/>
              <p:nvPr/>
            </p:nvSpPr>
            <p:spPr>
              <a:xfrm>
                <a:off x="861466" y="1099700"/>
                <a:ext cx="261802" cy="726187"/>
              </a:xfrm>
              <a:custGeom>
                <a:avLst/>
                <a:gdLst/>
                <a:ahLst/>
                <a:cxnLst>
                  <a:cxn ang="0">
                    <a:pos x="wd2" y="hd2"/>
                  </a:cxn>
                  <a:cxn ang="5400000">
                    <a:pos x="wd2" y="hd2"/>
                  </a:cxn>
                  <a:cxn ang="10800000">
                    <a:pos x="wd2" y="hd2"/>
                  </a:cxn>
                  <a:cxn ang="16200000">
                    <a:pos x="wd2" y="hd2"/>
                  </a:cxn>
                </a:cxnLst>
                <a:rect l="0" t="0" r="r" b="b"/>
                <a:pathLst>
                  <a:path w="20428" h="21600" extrusionOk="0">
                    <a:moveTo>
                      <a:pt x="1069" y="0"/>
                    </a:moveTo>
                    <a:cubicBezTo>
                      <a:pt x="1069" y="0"/>
                      <a:pt x="19034" y="8049"/>
                      <a:pt x="20317" y="10266"/>
                    </a:cubicBezTo>
                    <a:cubicBezTo>
                      <a:pt x="21600" y="12402"/>
                      <a:pt x="11335" y="21600"/>
                      <a:pt x="11335" y="21600"/>
                    </a:cubicBezTo>
                    <a:cubicBezTo>
                      <a:pt x="11335" y="21600"/>
                      <a:pt x="4491" y="19383"/>
                      <a:pt x="428" y="18233"/>
                    </a:cubicBezTo>
                    <a:cubicBezTo>
                      <a:pt x="428" y="18233"/>
                      <a:pt x="4919" y="12402"/>
                      <a:pt x="4919" y="12155"/>
                    </a:cubicBezTo>
                    <a:cubicBezTo>
                      <a:pt x="5133" y="11662"/>
                      <a:pt x="0" y="9773"/>
                      <a:pt x="0" y="9773"/>
                    </a:cubicBezTo>
                    <a:cubicBezTo>
                      <a:pt x="214" y="7063"/>
                      <a:pt x="1069" y="2710"/>
                      <a:pt x="1069" y="0"/>
                    </a:cubicBezTo>
                    <a:close/>
                  </a:path>
                </a:pathLst>
              </a:custGeom>
              <a:solidFill>
                <a:srgbClr val="C6504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7" name="Freeform 48"/>
              <p:cNvSpPr/>
              <p:nvPr/>
            </p:nvSpPr>
            <p:spPr>
              <a:xfrm>
                <a:off x="874738" y="1598359"/>
                <a:ext cx="24652" cy="132726"/>
              </a:xfrm>
              <a:custGeom>
                <a:avLst/>
                <a:gdLst/>
                <a:ahLst/>
                <a:cxnLst>
                  <a:cxn ang="0">
                    <a:pos x="wd2" y="hd2"/>
                  </a:cxn>
                  <a:cxn ang="5400000">
                    <a:pos x="wd2" y="hd2"/>
                  </a:cxn>
                  <a:cxn ang="10800000">
                    <a:pos x="wd2" y="hd2"/>
                  </a:cxn>
                  <a:cxn ang="16200000">
                    <a:pos x="wd2" y="hd2"/>
                  </a:cxn>
                </a:cxnLst>
                <a:rect l="0" t="0" r="r" b="b"/>
                <a:pathLst>
                  <a:path w="21600" h="21600" extrusionOk="0">
                    <a:moveTo>
                      <a:pt x="0" y="19800"/>
                    </a:moveTo>
                    <a:cubicBezTo>
                      <a:pt x="4800" y="20250"/>
                      <a:pt x="9600" y="20700"/>
                      <a:pt x="14400" y="21600"/>
                    </a:cubicBezTo>
                    <a:cubicBezTo>
                      <a:pt x="16800" y="15750"/>
                      <a:pt x="21600" y="8550"/>
                      <a:pt x="21600" y="0"/>
                    </a:cubicBezTo>
                    <a:cubicBezTo>
                      <a:pt x="14400" y="4950"/>
                      <a:pt x="7200" y="10350"/>
                      <a:pt x="0" y="13950"/>
                    </a:cubicBezTo>
                    <a:lnTo>
                      <a:pt x="0" y="19800"/>
                    </a:lnTo>
                    <a:close/>
                  </a:path>
                </a:pathLst>
              </a:cu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8" name="Freeform 49"/>
              <p:cNvSpPr/>
              <p:nvPr/>
            </p:nvSpPr>
            <p:spPr>
              <a:xfrm>
                <a:off x="874738" y="1099700"/>
                <a:ext cx="26548" cy="371627"/>
              </a:xfrm>
              <a:custGeom>
                <a:avLst/>
                <a:gdLst/>
                <a:ahLst/>
                <a:cxnLst>
                  <a:cxn ang="0">
                    <a:pos x="wd2" y="hd2"/>
                  </a:cxn>
                  <a:cxn ang="5400000">
                    <a:pos x="wd2" y="hd2"/>
                  </a:cxn>
                  <a:cxn ang="10800000">
                    <a:pos x="wd2" y="hd2"/>
                  </a:cxn>
                  <a:cxn ang="16200000">
                    <a:pos x="wd2" y="hd2"/>
                  </a:cxn>
                </a:cxnLst>
                <a:rect l="0" t="0" r="r" b="b"/>
                <a:pathLst>
                  <a:path w="21600" h="21600" extrusionOk="0">
                    <a:moveTo>
                      <a:pt x="0" y="640"/>
                    </a:moveTo>
                    <a:cubicBezTo>
                      <a:pt x="0" y="19840"/>
                      <a:pt x="0" y="19840"/>
                      <a:pt x="0" y="19840"/>
                    </a:cubicBezTo>
                    <a:cubicBezTo>
                      <a:pt x="6480" y="20320"/>
                      <a:pt x="15120" y="20960"/>
                      <a:pt x="21600" y="21600"/>
                    </a:cubicBezTo>
                    <a:cubicBezTo>
                      <a:pt x="21600" y="15680"/>
                      <a:pt x="15120" y="8480"/>
                      <a:pt x="0" y="0"/>
                    </a:cubicBezTo>
                    <a:cubicBezTo>
                      <a:pt x="0" y="160"/>
                      <a:pt x="0" y="320"/>
                      <a:pt x="0" y="640"/>
                    </a:cubicBezTo>
                    <a:close/>
                  </a:path>
                </a:pathLst>
              </a:cu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59" name="Freeform 50"/>
              <p:cNvSpPr/>
              <p:nvPr/>
            </p:nvSpPr>
            <p:spPr>
              <a:xfrm>
                <a:off x="23415" y="1562335"/>
                <a:ext cx="517622" cy="492972"/>
              </a:xfrm>
              <a:custGeom>
                <a:avLst/>
                <a:gdLst/>
                <a:ahLst/>
                <a:cxnLst>
                  <a:cxn ang="0">
                    <a:pos x="wd2" y="hd2"/>
                  </a:cxn>
                  <a:cxn ang="5400000">
                    <a:pos x="wd2" y="hd2"/>
                  </a:cxn>
                  <a:cxn ang="10800000">
                    <a:pos x="wd2" y="hd2"/>
                  </a:cxn>
                  <a:cxn ang="16200000">
                    <a:pos x="wd2" y="hd2"/>
                  </a:cxn>
                </a:cxnLst>
                <a:rect l="0" t="0" r="r" b="b"/>
                <a:pathLst>
                  <a:path w="21600" h="21600" extrusionOk="0">
                    <a:moveTo>
                      <a:pt x="791" y="0"/>
                    </a:moveTo>
                    <a:lnTo>
                      <a:pt x="0" y="18277"/>
                    </a:lnTo>
                    <a:lnTo>
                      <a:pt x="21600" y="21600"/>
                    </a:lnTo>
                    <a:lnTo>
                      <a:pt x="18989" y="4403"/>
                    </a:lnTo>
                    <a:lnTo>
                      <a:pt x="791" y="0"/>
                    </a:lnTo>
                    <a:close/>
                  </a:path>
                </a:pathLst>
              </a:cu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0" name="Freeform 51"/>
              <p:cNvSpPr/>
              <p:nvPr/>
            </p:nvSpPr>
            <p:spPr>
              <a:xfrm>
                <a:off x="226291" y="1789859"/>
                <a:ext cx="752732" cy="10200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180" y="21600"/>
                    </a:lnTo>
                    <a:lnTo>
                      <a:pt x="10392" y="8471"/>
                    </a:lnTo>
                    <a:lnTo>
                      <a:pt x="6475" y="21600"/>
                    </a:lnTo>
                    <a:lnTo>
                      <a:pt x="0" y="21600"/>
                    </a:lnTo>
                    <a:lnTo>
                      <a:pt x="2122" y="0"/>
                    </a:lnTo>
                    <a:lnTo>
                      <a:pt x="18390" y="0"/>
                    </a:lnTo>
                    <a:lnTo>
                      <a:pt x="21600" y="21600"/>
                    </a:ln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1" name="Freeform 52"/>
              <p:cNvSpPr/>
              <p:nvPr/>
            </p:nvSpPr>
            <p:spPr>
              <a:xfrm>
                <a:off x="121507" y="2677205"/>
                <a:ext cx="331119" cy="197294"/>
              </a:xfrm>
              <a:custGeom>
                <a:avLst/>
                <a:gdLst/>
                <a:ahLst/>
                <a:cxnLst>
                  <a:cxn ang="0">
                    <a:pos x="wd2" y="hd2"/>
                  </a:cxn>
                  <a:cxn ang="5400000">
                    <a:pos x="wd2" y="hd2"/>
                  </a:cxn>
                  <a:cxn ang="10800000">
                    <a:pos x="wd2" y="hd2"/>
                  </a:cxn>
                  <a:cxn ang="16200000">
                    <a:pos x="wd2" y="hd2"/>
                  </a:cxn>
                </a:cxnLst>
                <a:rect l="0" t="0" r="r" b="b"/>
                <a:pathLst>
                  <a:path w="17302" h="18125" extrusionOk="0">
                    <a:moveTo>
                      <a:pt x="14587" y="4574"/>
                    </a:moveTo>
                    <a:cubicBezTo>
                      <a:pt x="17467" y="9911"/>
                      <a:pt x="19051" y="15501"/>
                      <a:pt x="14155" y="16518"/>
                    </a:cubicBezTo>
                    <a:cubicBezTo>
                      <a:pt x="9691" y="17534"/>
                      <a:pt x="-2549" y="21600"/>
                      <a:pt x="475" y="10927"/>
                    </a:cubicBezTo>
                    <a:cubicBezTo>
                      <a:pt x="3499" y="762"/>
                      <a:pt x="6811" y="0"/>
                      <a:pt x="8827" y="0"/>
                    </a:cubicBezTo>
                    <a:cubicBezTo>
                      <a:pt x="10699" y="0"/>
                      <a:pt x="13147" y="1779"/>
                      <a:pt x="14587" y="4574"/>
                    </a:cubicBezTo>
                    <a:close/>
                  </a:path>
                </a:pathLst>
              </a:custGeom>
              <a:solidFill>
                <a:srgbClr val="383735"/>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2" name="Freeform 53"/>
              <p:cNvSpPr/>
              <p:nvPr/>
            </p:nvSpPr>
            <p:spPr>
              <a:xfrm>
                <a:off x="756518" y="2677205"/>
                <a:ext cx="331017" cy="197294"/>
              </a:xfrm>
              <a:custGeom>
                <a:avLst/>
                <a:gdLst/>
                <a:ahLst/>
                <a:cxnLst>
                  <a:cxn ang="0">
                    <a:pos x="wd2" y="hd2"/>
                  </a:cxn>
                  <a:cxn ang="5400000">
                    <a:pos x="wd2" y="hd2"/>
                  </a:cxn>
                  <a:cxn ang="10800000">
                    <a:pos x="wd2" y="hd2"/>
                  </a:cxn>
                  <a:cxn ang="16200000">
                    <a:pos x="wd2" y="hd2"/>
                  </a:cxn>
                </a:cxnLst>
                <a:rect l="0" t="0" r="r" b="b"/>
                <a:pathLst>
                  <a:path w="17298" h="18125" extrusionOk="0">
                    <a:moveTo>
                      <a:pt x="2716" y="4574"/>
                    </a:moveTo>
                    <a:cubicBezTo>
                      <a:pt x="-164" y="9911"/>
                      <a:pt x="-1748" y="15501"/>
                      <a:pt x="3148" y="16518"/>
                    </a:cubicBezTo>
                    <a:cubicBezTo>
                      <a:pt x="7468" y="17534"/>
                      <a:pt x="19852" y="21600"/>
                      <a:pt x="16828" y="10927"/>
                    </a:cubicBezTo>
                    <a:cubicBezTo>
                      <a:pt x="13804" y="762"/>
                      <a:pt x="10492" y="0"/>
                      <a:pt x="8476" y="0"/>
                    </a:cubicBezTo>
                    <a:cubicBezTo>
                      <a:pt x="6604" y="0"/>
                      <a:pt x="4156" y="1779"/>
                      <a:pt x="2716" y="4574"/>
                    </a:cubicBezTo>
                    <a:close/>
                  </a:path>
                </a:pathLst>
              </a:custGeom>
              <a:solidFill>
                <a:srgbClr val="383735"/>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3" name="Freeform 54"/>
              <p:cNvSpPr/>
              <p:nvPr/>
            </p:nvSpPr>
            <p:spPr>
              <a:xfrm>
                <a:off x="330573" y="1065572"/>
                <a:ext cx="502455" cy="500558"/>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lnTo>
                      <a:pt x="19562" y="0"/>
                    </a:lnTo>
                    <a:lnTo>
                      <a:pt x="21600" y="5400"/>
                    </a:lnTo>
                    <a:lnTo>
                      <a:pt x="11085" y="21600"/>
                    </a:lnTo>
                    <a:lnTo>
                      <a:pt x="0" y="5482"/>
                    </a:lnTo>
                    <a:lnTo>
                      <a:pt x="2445" y="0"/>
                    </a:lnTo>
                    <a:close/>
                  </a:path>
                </a:pathLst>
              </a:custGeom>
              <a:solidFill>
                <a:srgbClr val="F4EFE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4" name="Freeform 55"/>
              <p:cNvSpPr/>
              <p:nvPr/>
            </p:nvSpPr>
            <p:spPr>
              <a:xfrm>
                <a:off x="554307" y="1090220"/>
                <a:ext cx="66364" cy="75844"/>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5400" y="21600"/>
                      <a:pt x="5400" y="21600"/>
                      <a:pt x="5400" y="21600"/>
                    </a:cubicBezTo>
                    <a:cubicBezTo>
                      <a:pt x="2700" y="21600"/>
                      <a:pt x="0" y="20000"/>
                      <a:pt x="0" y="17600"/>
                    </a:cubicBezTo>
                    <a:cubicBezTo>
                      <a:pt x="0" y="4000"/>
                      <a:pt x="0" y="4000"/>
                      <a:pt x="0" y="4000"/>
                    </a:cubicBezTo>
                    <a:cubicBezTo>
                      <a:pt x="0" y="1600"/>
                      <a:pt x="2700" y="0"/>
                      <a:pt x="5400" y="0"/>
                    </a:cubicBezTo>
                    <a:cubicBezTo>
                      <a:pt x="16200" y="0"/>
                      <a:pt x="16200" y="0"/>
                      <a:pt x="16200" y="0"/>
                    </a:cubicBezTo>
                    <a:cubicBezTo>
                      <a:pt x="18900" y="0"/>
                      <a:pt x="21600" y="1600"/>
                      <a:pt x="21600" y="4000"/>
                    </a:cubicBezTo>
                    <a:cubicBezTo>
                      <a:pt x="21600" y="17600"/>
                      <a:pt x="21600" y="17600"/>
                      <a:pt x="21600" y="17600"/>
                    </a:cubicBezTo>
                    <a:cubicBezTo>
                      <a:pt x="21600" y="20000"/>
                      <a:pt x="18900" y="21600"/>
                      <a:pt x="16200" y="21600"/>
                    </a:cubicBez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5" name="Freeform 56"/>
              <p:cNvSpPr/>
              <p:nvPr/>
            </p:nvSpPr>
            <p:spPr>
              <a:xfrm>
                <a:off x="478465" y="1156581"/>
                <a:ext cx="219944" cy="536583"/>
              </a:xfrm>
              <a:custGeom>
                <a:avLst/>
                <a:gdLst/>
                <a:ahLst/>
                <a:cxnLst>
                  <a:cxn ang="0">
                    <a:pos x="wd2" y="hd2"/>
                  </a:cxn>
                  <a:cxn ang="5400000">
                    <a:pos x="wd2" y="hd2"/>
                  </a:cxn>
                  <a:cxn ang="10800000">
                    <a:pos x="wd2" y="hd2"/>
                  </a:cxn>
                  <a:cxn ang="16200000">
                    <a:pos x="wd2" y="hd2"/>
                  </a:cxn>
                </a:cxnLst>
                <a:rect l="0" t="0" r="r" b="b"/>
                <a:pathLst>
                  <a:path w="21600" h="21600" extrusionOk="0">
                    <a:moveTo>
                      <a:pt x="8938" y="0"/>
                    </a:moveTo>
                    <a:lnTo>
                      <a:pt x="0" y="18776"/>
                    </a:lnTo>
                    <a:lnTo>
                      <a:pt x="10986" y="21600"/>
                    </a:lnTo>
                    <a:lnTo>
                      <a:pt x="21600" y="18700"/>
                    </a:lnTo>
                    <a:lnTo>
                      <a:pt x="12662" y="0"/>
                    </a:lnTo>
                    <a:lnTo>
                      <a:pt x="8938" y="0"/>
                    </a:ln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6" name="Freeform 57"/>
              <p:cNvSpPr/>
              <p:nvPr/>
            </p:nvSpPr>
            <p:spPr>
              <a:xfrm>
                <a:off x="413999" y="1071260"/>
                <a:ext cx="345084" cy="1573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7" y="21600"/>
                    </a:lnTo>
                    <a:lnTo>
                      <a:pt x="11037" y="7547"/>
                    </a:lnTo>
                    <a:lnTo>
                      <a:pt x="20888" y="21600"/>
                    </a:lnTo>
                    <a:lnTo>
                      <a:pt x="21600" y="0"/>
                    </a:lnTo>
                    <a:lnTo>
                      <a:pt x="0" y="0"/>
                    </a:lnTo>
                    <a:close/>
                  </a:path>
                </a:pathLst>
              </a:cu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7" name="Freeform 58"/>
              <p:cNvSpPr/>
              <p:nvPr/>
            </p:nvSpPr>
            <p:spPr>
              <a:xfrm>
                <a:off x="296444" y="1065572"/>
                <a:ext cx="578297" cy="754627"/>
              </a:xfrm>
              <a:custGeom>
                <a:avLst/>
                <a:gdLst/>
                <a:ahLst/>
                <a:cxnLst>
                  <a:cxn ang="0">
                    <a:pos x="wd2" y="hd2"/>
                  </a:cxn>
                  <a:cxn ang="5400000">
                    <a:pos x="wd2" y="hd2"/>
                  </a:cxn>
                  <a:cxn ang="10800000">
                    <a:pos x="wd2" y="hd2"/>
                  </a:cxn>
                  <a:cxn ang="16200000">
                    <a:pos x="wd2" y="hd2"/>
                  </a:cxn>
                </a:cxnLst>
                <a:rect l="0" t="0" r="r" b="b"/>
                <a:pathLst>
                  <a:path w="21600" h="21600" extrusionOk="0">
                    <a:moveTo>
                      <a:pt x="18309" y="0"/>
                    </a:moveTo>
                    <a:cubicBezTo>
                      <a:pt x="18309" y="949"/>
                      <a:pt x="18309" y="949"/>
                      <a:pt x="18309" y="949"/>
                    </a:cubicBezTo>
                    <a:cubicBezTo>
                      <a:pt x="18206" y="8466"/>
                      <a:pt x="10800" y="12501"/>
                      <a:pt x="10800" y="12501"/>
                    </a:cubicBezTo>
                    <a:cubicBezTo>
                      <a:pt x="10800" y="12501"/>
                      <a:pt x="3394" y="8466"/>
                      <a:pt x="3394" y="949"/>
                    </a:cubicBezTo>
                    <a:cubicBezTo>
                      <a:pt x="3394" y="0"/>
                      <a:pt x="3394" y="0"/>
                      <a:pt x="3394" y="0"/>
                    </a:cubicBezTo>
                    <a:cubicBezTo>
                      <a:pt x="0" y="949"/>
                      <a:pt x="0" y="949"/>
                      <a:pt x="0" y="949"/>
                    </a:cubicBezTo>
                    <a:cubicBezTo>
                      <a:pt x="0" y="21600"/>
                      <a:pt x="0" y="21600"/>
                      <a:pt x="0" y="21600"/>
                    </a:cubicBezTo>
                    <a:cubicBezTo>
                      <a:pt x="10800" y="21600"/>
                      <a:pt x="10800" y="21600"/>
                      <a:pt x="10800" y="21600"/>
                    </a:cubicBezTo>
                    <a:cubicBezTo>
                      <a:pt x="10800" y="21600"/>
                      <a:pt x="10800" y="21600"/>
                      <a:pt x="10800" y="21600"/>
                    </a:cubicBezTo>
                    <a:cubicBezTo>
                      <a:pt x="21600" y="21600"/>
                      <a:pt x="21600" y="21600"/>
                      <a:pt x="21600" y="21600"/>
                    </a:cubicBezTo>
                    <a:cubicBezTo>
                      <a:pt x="21600" y="949"/>
                      <a:pt x="21600" y="949"/>
                      <a:pt x="21600" y="949"/>
                    </a:cubicBezTo>
                    <a:lnTo>
                      <a:pt x="18309" y="0"/>
                    </a:lnTo>
                    <a:close/>
                  </a:path>
                </a:pathLst>
              </a:custGeom>
              <a:solidFill>
                <a:srgbClr val="C6504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8" name="Oval 59"/>
              <p:cNvSpPr/>
              <p:nvPr/>
            </p:nvSpPr>
            <p:spPr>
              <a:xfrm>
                <a:off x="558099" y="1537686"/>
                <a:ext cx="56887" cy="58781"/>
              </a:xfrm>
              <a:prstGeom prst="ellipse">
                <a:avLst/>
              </a:pr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69" name="Oval 60"/>
              <p:cNvSpPr/>
              <p:nvPr/>
            </p:nvSpPr>
            <p:spPr>
              <a:xfrm>
                <a:off x="558099" y="1687473"/>
                <a:ext cx="56887" cy="60677"/>
              </a:xfrm>
              <a:prstGeom prst="ellipse">
                <a:avLst/>
              </a:pr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0" name="Freeform 61"/>
              <p:cNvSpPr/>
              <p:nvPr/>
            </p:nvSpPr>
            <p:spPr>
              <a:xfrm>
                <a:off x="584644" y="1065572"/>
                <a:ext cx="266648" cy="436093"/>
              </a:xfrm>
              <a:custGeom>
                <a:avLst/>
                <a:gdLst/>
                <a:ahLst/>
                <a:cxnLst>
                  <a:cxn ang="0">
                    <a:pos x="wd2" y="hd2"/>
                  </a:cxn>
                  <a:cxn ang="5400000">
                    <a:pos x="wd2" y="hd2"/>
                  </a:cxn>
                  <a:cxn ang="10800000">
                    <a:pos x="wd2" y="hd2"/>
                  </a:cxn>
                  <a:cxn ang="16200000">
                    <a:pos x="wd2" y="hd2"/>
                  </a:cxn>
                </a:cxnLst>
                <a:rect l="0" t="0" r="r" b="b"/>
                <a:pathLst>
                  <a:path w="19347" h="21600" extrusionOk="0">
                    <a:moveTo>
                      <a:pt x="18600" y="10527"/>
                    </a:moveTo>
                    <a:cubicBezTo>
                      <a:pt x="17400" y="11894"/>
                      <a:pt x="13400" y="12577"/>
                      <a:pt x="13400" y="12577"/>
                    </a:cubicBezTo>
                    <a:cubicBezTo>
                      <a:pt x="13400" y="12577"/>
                      <a:pt x="17800" y="16678"/>
                      <a:pt x="13800" y="18456"/>
                    </a:cubicBezTo>
                    <a:cubicBezTo>
                      <a:pt x="9600" y="20233"/>
                      <a:pt x="0" y="21600"/>
                      <a:pt x="0" y="21600"/>
                    </a:cubicBezTo>
                    <a:cubicBezTo>
                      <a:pt x="14600" y="0"/>
                      <a:pt x="14600" y="0"/>
                      <a:pt x="14600" y="0"/>
                    </a:cubicBezTo>
                    <a:cubicBezTo>
                      <a:pt x="14600" y="0"/>
                      <a:pt x="21600" y="6972"/>
                      <a:pt x="18600" y="10527"/>
                    </a:cubicBezTo>
                    <a:close/>
                  </a:path>
                </a:pathLst>
              </a:custGeom>
              <a:solidFill>
                <a:srgbClr val="D15C56"/>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1" name="Freeform 62"/>
              <p:cNvSpPr/>
              <p:nvPr/>
            </p:nvSpPr>
            <p:spPr>
              <a:xfrm>
                <a:off x="321681" y="1065572"/>
                <a:ext cx="262965" cy="436093"/>
              </a:xfrm>
              <a:custGeom>
                <a:avLst/>
                <a:gdLst/>
                <a:ahLst/>
                <a:cxnLst>
                  <a:cxn ang="0">
                    <a:pos x="wd2" y="hd2"/>
                  </a:cxn>
                  <a:cxn ang="5400000">
                    <a:pos x="wd2" y="hd2"/>
                  </a:cxn>
                  <a:cxn ang="10800000">
                    <a:pos x="wd2" y="hd2"/>
                  </a:cxn>
                  <a:cxn ang="16200000">
                    <a:pos x="wd2" y="hd2"/>
                  </a:cxn>
                </a:cxnLst>
                <a:rect l="0" t="0" r="r" b="b"/>
                <a:pathLst>
                  <a:path w="19326" h="21600" extrusionOk="0">
                    <a:moveTo>
                      <a:pt x="754" y="10527"/>
                    </a:moveTo>
                    <a:cubicBezTo>
                      <a:pt x="1965" y="11894"/>
                      <a:pt x="6003" y="12577"/>
                      <a:pt x="6003" y="12577"/>
                    </a:cubicBezTo>
                    <a:cubicBezTo>
                      <a:pt x="6003" y="12577"/>
                      <a:pt x="1562" y="16678"/>
                      <a:pt x="5599" y="18456"/>
                    </a:cubicBezTo>
                    <a:cubicBezTo>
                      <a:pt x="9636" y="20233"/>
                      <a:pt x="19326" y="21600"/>
                      <a:pt x="19326" y="21600"/>
                    </a:cubicBezTo>
                    <a:cubicBezTo>
                      <a:pt x="4791" y="0"/>
                      <a:pt x="4791" y="0"/>
                      <a:pt x="4791" y="0"/>
                    </a:cubicBezTo>
                    <a:cubicBezTo>
                      <a:pt x="4791" y="0"/>
                      <a:pt x="-2274" y="6972"/>
                      <a:pt x="754" y="10527"/>
                    </a:cubicBezTo>
                    <a:close/>
                  </a:path>
                </a:pathLst>
              </a:custGeom>
              <a:solidFill>
                <a:srgbClr val="D15C56"/>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2" name="Freeform 63"/>
              <p:cNvSpPr/>
              <p:nvPr/>
            </p:nvSpPr>
            <p:spPr>
              <a:xfrm>
                <a:off x="50703" y="51192"/>
                <a:ext cx="1071445" cy="826675"/>
              </a:xfrm>
              <a:custGeom>
                <a:avLst/>
                <a:gdLst/>
                <a:ahLst/>
                <a:cxnLst>
                  <a:cxn ang="0">
                    <a:pos x="wd2" y="hd2"/>
                  </a:cxn>
                  <a:cxn ang="5400000">
                    <a:pos x="wd2" y="hd2"/>
                  </a:cxn>
                  <a:cxn ang="10800000">
                    <a:pos x="wd2" y="hd2"/>
                  </a:cxn>
                  <a:cxn ang="16200000">
                    <a:pos x="wd2" y="hd2"/>
                  </a:cxn>
                </a:cxnLst>
                <a:rect l="0" t="0" r="r" b="b"/>
                <a:pathLst>
                  <a:path w="14921" h="21600" extrusionOk="0">
                    <a:moveTo>
                      <a:pt x="767" y="17193"/>
                    </a:moveTo>
                    <a:cubicBezTo>
                      <a:pt x="767" y="17193"/>
                      <a:pt x="-3338" y="0"/>
                      <a:pt x="7443" y="0"/>
                    </a:cubicBezTo>
                    <a:cubicBezTo>
                      <a:pt x="18262" y="0"/>
                      <a:pt x="14157" y="17049"/>
                      <a:pt x="14157" y="17049"/>
                    </a:cubicBezTo>
                    <a:cubicBezTo>
                      <a:pt x="7443" y="21600"/>
                      <a:pt x="7443" y="21600"/>
                      <a:pt x="7443" y="21600"/>
                    </a:cubicBezTo>
                    <a:lnTo>
                      <a:pt x="767" y="17193"/>
                    </a:lnTo>
                    <a:close/>
                  </a:path>
                </a:pathLst>
              </a:custGeom>
              <a:solidFill>
                <a:srgbClr val="6D4C3A"/>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3" name="Freeform 64"/>
              <p:cNvSpPr/>
              <p:nvPr/>
            </p:nvSpPr>
            <p:spPr>
              <a:xfrm>
                <a:off x="-16" y="-2"/>
                <a:ext cx="724969" cy="581716"/>
              </a:xfrm>
              <a:custGeom>
                <a:avLst/>
                <a:gdLst/>
                <a:ahLst/>
                <a:cxnLst>
                  <a:cxn ang="0">
                    <a:pos x="wd2" y="hd2"/>
                  </a:cxn>
                  <a:cxn ang="5400000">
                    <a:pos x="wd2" y="hd2"/>
                  </a:cxn>
                  <a:cxn ang="10800000">
                    <a:pos x="wd2" y="hd2"/>
                  </a:cxn>
                  <a:cxn ang="16200000">
                    <a:pos x="wd2" y="hd2"/>
                  </a:cxn>
                </a:cxnLst>
                <a:rect l="0" t="0" r="r" b="b"/>
                <a:pathLst>
                  <a:path w="20544" h="20267" extrusionOk="0">
                    <a:moveTo>
                      <a:pt x="20544" y="6048"/>
                    </a:moveTo>
                    <a:cubicBezTo>
                      <a:pt x="20544" y="6048"/>
                      <a:pt x="19530" y="16800"/>
                      <a:pt x="16567" y="19200"/>
                    </a:cubicBezTo>
                    <a:cubicBezTo>
                      <a:pt x="13682" y="21600"/>
                      <a:pt x="16411" y="19200"/>
                      <a:pt x="16411" y="19200"/>
                    </a:cubicBezTo>
                    <a:cubicBezTo>
                      <a:pt x="7132" y="16416"/>
                      <a:pt x="7132" y="16416"/>
                      <a:pt x="7132" y="16416"/>
                    </a:cubicBezTo>
                    <a:cubicBezTo>
                      <a:pt x="7132" y="16416"/>
                      <a:pt x="-1056" y="13824"/>
                      <a:pt x="114" y="4224"/>
                    </a:cubicBezTo>
                    <a:cubicBezTo>
                      <a:pt x="114" y="4224"/>
                      <a:pt x="2453" y="7584"/>
                      <a:pt x="5026" y="8256"/>
                    </a:cubicBezTo>
                    <a:cubicBezTo>
                      <a:pt x="5026" y="8256"/>
                      <a:pt x="3623" y="4992"/>
                      <a:pt x="5104" y="480"/>
                    </a:cubicBezTo>
                    <a:cubicBezTo>
                      <a:pt x="5104" y="480"/>
                      <a:pt x="7132" y="6624"/>
                      <a:pt x="9939" y="7776"/>
                    </a:cubicBezTo>
                    <a:cubicBezTo>
                      <a:pt x="9939" y="7776"/>
                      <a:pt x="9939" y="2016"/>
                      <a:pt x="11966" y="0"/>
                    </a:cubicBezTo>
                    <a:cubicBezTo>
                      <a:pt x="11966" y="0"/>
                      <a:pt x="12668" y="4896"/>
                      <a:pt x="14228" y="6624"/>
                    </a:cubicBezTo>
                    <a:cubicBezTo>
                      <a:pt x="14228" y="6624"/>
                      <a:pt x="14696" y="3264"/>
                      <a:pt x="16957" y="1824"/>
                    </a:cubicBezTo>
                    <a:cubicBezTo>
                      <a:pt x="16957" y="1824"/>
                      <a:pt x="16333" y="7392"/>
                      <a:pt x="17269" y="9888"/>
                    </a:cubicBezTo>
                    <a:cubicBezTo>
                      <a:pt x="17269" y="9888"/>
                      <a:pt x="19296" y="8640"/>
                      <a:pt x="20544" y="6048"/>
                    </a:cubicBez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4" name="Freeform 65"/>
              <p:cNvSpPr/>
              <p:nvPr/>
            </p:nvSpPr>
            <p:spPr>
              <a:xfrm>
                <a:off x="73097" y="688781"/>
                <a:ext cx="177846" cy="247863"/>
              </a:xfrm>
              <a:custGeom>
                <a:avLst/>
                <a:gdLst/>
                <a:ahLst/>
                <a:cxnLst>
                  <a:cxn ang="0">
                    <a:pos x="wd2" y="hd2"/>
                  </a:cxn>
                  <a:cxn ang="5400000">
                    <a:pos x="wd2" y="hd2"/>
                  </a:cxn>
                  <a:cxn ang="10800000">
                    <a:pos x="wd2" y="hd2"/>
                  </a:cxn>
                  <a:cxn ang="16200000">
                    <a:pos x="wd2" y="hd2"/>
                  </a:cxn>
                </a:cxnLst>
                <a:rect l="0" t="0" r="r" b="b"/>
                <a:pathLst>
                  <a:path w="17466" h="19080" extrusionOk="0">
                    <a:moveTo>
                      <a:pt x="15306" y="3896"/>
                    </a:moveTo>
                    <a:cubicBezTo>
                      <a:pt x="15306" y="3896"/>
                      <a:pt x="8826" y="-2520"/>
                      <a:pt x="2346" y="1116"/>
                    </a:cubicBezTo>
                    <a:cubicBezTo>
                      <a:pt x="-4134" y="4751"/>
                      <a:pt x="3426" y="18438"/>
                      <a:pt x="17466" y="19080"/>
                    </a:cubicBezTo>
                    <a:lnTo>
                      <a:pt x="15306" y="3896"/>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5" name="Freeform 66"/>
              <p:cNvSpPr/>
              <p:nvPr/>
            </p:nvSpPr>
            <p:spPr>
              <a:xfrm>
                <a:off x="922139" y="688781"/>
                <a:ext cx="179488" cy="247863"/>
              </a:xfrm>
              <a:custGeom>
                <a:avLst/>
                <a:gdLst/>
                <a:ahLst/>
                <a:cxnLst>
                  <a:cxn ang="0">
                    <a:pos x="wd2" y="hd2"/>
                  </a:cxn>
                  <a:cxn ang="5400000">
                    <a:pos x="wd2" y="hd2"/>
                  </a:cxn>
                  <a:cxn ang="10800000">
                    <a:pos x="wd2" y="hd2"/>
                  </a:cxn>
                  <a:cxn ang="16200000">
                    <a:pos x="wd2" y="hd2"/>
                  </a:cxn>
                </a:cxnLst>
                <a:rect l="0" t="0" r="r" b="b"/>
                <a:pathLst>
                  <a:path w="17477" h="19080" extrusionOk="0">
                    <a:moveTo>
                      <a:pt x="2400" y="3896"/>
                    </a:moveTo>
                    <a:cubicBezTo>
                      <a:pt x="2400" y="3896"/>
                      <a:pt x="8800" y="-2520"/>
                      <a:pt x="15200" y="1116"/>
                    </a:cubicBezTo>
                    <a:cubicBezTo>
                      <a:pt x="21600" y="4751"/>
                      <a:pt x="13867" y="18438"/>
                      <a:pt x="0" y="19080"/>
                    </a:cubicBezTo>
                    <a:lnTo>
                      <a:pt x="2400" y="3896"/>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6" name="Freeform 67"/>
              <p:cNvSpPr/>
              <p:nvPr/>
            </p:nvSpPr>
            <p:spPr>
              <a:xfrm>
                <a:off x="213019" y="457971"/>
                <a:ext cx="747044" cy="657756"/>
              </a:xfrm>
              <a:custGeom>
                <a:avLst/>
                <a:gdLst/>
                <a:ahLst/>
                <a:cxnLst>
                  <a:cxn ang="0">
                    <a:pos x="wd2" y="hd2"/>
                  </a:cxn>
                  <a:cxn ang="5400000">
                    <a:pos x="wd2" y="hd2"/>
                  </a:cxn>
                  <a:cxn ang="10800000">
                    <a:pos x="wd2" y="hd2"/>
                  </a:cxn>
                  <a:cxn ang="16200000">
                    <a:pos x="wd2" y="hd2"/>
                  </a:cxn>
                </a:cxnLst>
                <a:rect l="0" t="0" r="r" b="b"/>
                <a:pathLst>
                  <a:path w="21600" h="21167" extrusionOk="0">
                    <a:moveTo>
                      <a:pt x="17296" y="19279"/>
                    </a:moveTo>
                    <a:cubicBezTo>
                      <a:pt x="13390" y="20701"/>
                      <a:pt x="13390" y="20701"/>
                      <a:pt x="13390" y="20701"/>
                    </a:cubicBezTo>
                    <a:cubicBezTo>
                      <a:pt x="11717" y="21323"/>
                      <a:pt x="9883" y="21323"/>
                      <a:pt x="8210" y="20701"/>
                    </a:cubicBezTo>
                    <a:cubicBezTo>
                      <a:pt x="4304" y="19279"/>
                      <a:pt x="4304" y="19279"/>
                      <a:pt x="4304" y="19279"/>
                    </a:cubicBezTo>
                    <a:cubicBezTo>
                      <a:pt x="1754" y="18390"/>
                      <a:pt x="0" y="15723"/>
                      <a:pt x="0" y="12790"/>
                    </a:cubicBezTo>
                    <a:cubicBezTo>
                      <a:pt x="0" y="1945"/>
                      <a:pt x="0" y="1945"/>
                      <a:pt x="0" y="1945"/>
                    </a:cubicBezTo>
                    <a:cubicBezTo>
                      <a:pt x="0" y="612"/>
                      <a:pt x="1116" y="-277"/>
                      <a:pt x="2232" y="79"/>
                    </a:cubicBezTo>
                    <a:cubicBezTo>
                      <a:pt x="8768" y="2123"/>
                      <a:pt x="8768" y="2123"/>
                      <a:pt x="8768" y="2123"/>
                    </a:cubicBezTo>
                    <a:cubicBezTo>
                      <a:pt x="10123" y="2567"/>
                      <a:pt x="11477" y="2567"/>
                      <a:pt x="12753" y="2123"/>
                    </a:cubicBezTo>
                    <a:cubicBezTo>
                      <a:pt x="19368" y="79"/>
                      <a:pt x="19368" y="79"/>
                      <a:pt x="19368" y="79"/>
                    </a:cubicBezTo>
                    <a:cubicBezTo>
                      <a:pt x="20484" y="-277"/>
                      <a:pt x="21600" y="612"/>
                      <a:pt x="21600" y="1945"/>
                    </a:cubicBezTo>
                    <a:cubicBezTo>
                      <a:pt x="21600" y="12790"/>
                      <a:pt x="21600" y="12790"/>
                      <a:pt x="21600" y="12790"/>
                    </a:cubicBezTo>
                    <a:cubicBezTo>
                      <a:pt x="21600" y="15723"/>
                      <a:pt x="19846" y="18390"/>
                      <a:pt x="17296" y="19279"/>
                    </a:cubicBez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7" name="Freeform 68"/>
              <p:cNvSpPr/>
              <p:nvPr/>
            </p:nvSpPr>
            <p:spPr>
              <a:xfrm>
                <a:off x="533450" y="883552"/>
                <a:ext cx="172543" cy="72518"/>
              </a:xfrm>
              <a:custGeom>
                <a:avLst/>
                <a:gdLst/>
                <a:ahLst/>
                <a:cxnLst>
                  <a:cxn ang="0">
                    <a:pos x="wd2" y="hd2"/>
                  </a:cxn>
                  <a:cxn ang="5400000">
                    <a:pos x="wd2" y="hd2"/>
                  </a:cxn>
                  <a:cxn ang="10800000">
                    <a:pos x="wd2" y="hd2"/>
                  </a:cxn>
                  <a:cxn ang="16200000">
                    <a:pos x="wd2" y="hd2"/>
                  </a:cxn>
                </a:cxnLst>
                <a:rect l="0" t="0" r="r" b="b"/>
                <a:pathLst>
                  <a:path w="21600" h="18357" extrusionOk="0">
                    <a:moveTo>
                      <a:pt x="0" y="10452"/>
                    </a:moveTo>
                    <a:cubicBezTo>
                      <a:pt x="0" y="10452"/>
                      <a:pt x="6514" y="21600"/>
                      <a:pt x="12686" y="17419"/>
                    </a:cubicBezTo>
                    <a:cubicBezTo>
                      <a:pt x="18857" y="13935"/>
                      <a:pt x="21600" y="0"/>
                      <a:pt x="21600" y="0"/>
                    </a:cubicBezTo>
                    <a:cubicBezTo>
                      <a:pt x="21600" y="0"/>
                      <a:pt x="17143" y="9755"/>
                      <a:pt x="12000" y="12542"/>
                    </a:cubicBezTo>
                    <a:cubicBezTo>
                      <a:pt x="6857" y="15329"/>
                      <a:pt x="0" y="10452"/>
                      <a:pt x="0" y="10452"/>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8" name="Freeform 69"/>
              <p:cNvSpPr/>
              <p:nvPr/>
            </p:nvSpPr>
            <p:spPr>
              <a:xfrm>
                <a:off x="463296" y="968658"/>
                <a:ext cx="404068" cy="64684"/>
              </a:xfrm>
              <a:custGeom>
                <a:avLst/>
                <a:gdLst/>
                <a:ahLst/>
                <a:cxnLst>
                  <a:cxn ang="0">
                    <a:pos x="wd2" y="hd2"/>
                  </a:cxn>
                  <a:cxn ang="5400000">
                    <a:pos x="wd2" y="hd2"/>
                  </a:cxn>
                  <a:cxn ang="10800000">
                    <a:pos x="wd2" y="hd2"/>
                  </a:cxn>
                  <a:cxn ang="16200000">
                    <a:pos x="wd2" y="hd2"/>
                  </a:cxn>
                </a:cxnLst>
                <a:rect l="0" t="0" r="r" b="b"/>
                <a:pathLst>
                  <a:path w="21511" h="21053" extrusionOk="0">
                    <a:moveTo>
                      <a:pt x="588" y="21053"/>
                    </a:moveTo>
                    <a:cubicBezTo>
                      <a:pt x="294" y="21053"/>
                      <a:pt x="0" y="20153"/>
                      <a:pt x="0" y="18353"/>
                    </a:cubicBezTo>
                    <a:cubicBezTo>
                      <a:pt x="0" y="17453"/>
                      <a:pt x="294" y="15653"/>
                      <a:pt x="588" y="15653"/>
                    </a:cubicBezTo>
                    <a:cubicBezTo>
                      <a:pt x="588" y="15653"/>
                      <a:pt x="13665" y="15653"/>
                      <a:pt x="20865" y="353"/>
                    </a:cubicBezTo>
                    <a:cubicBezTo>
                      <a:pt x="21159" y="-547"/>
                      <a:pt x="21453" y="353"/>
                      <a:pt x="21453" y="2153"/>
                    </a:cubicBezTo>
                    <a:cubicBezTo>
                      <a:pt x="21600" y="3053"/>
                      <a:pt x="21453" y="4853"/>
                      <a:pt x="21159" y="5753"/>
                    </a:cubicBezTo>
                    <a:cubicBezTo>
                      <a:pt x="13812" y="21053"/>
                      <a:pt x="1029" y="21053"/>
                      <a:pt x="588" y="21053"/>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79" name="Freeform 70"/>
              <p:cNvSpPr/>
              <p:nvPr/>
            </p:nvSpPr>
            <p:spPr>
              <a:xfrm>
                <a:off x="315405" y="792542"/>
                <a:ext cx="182023" cy="24652"/>
              </a:xfrm>
              <a:custGeom>
                <a:avLst/>
                <a:gdLst/>
                <a:ahLst/>
                <a:cxnLst>
                  <a:cxn ang="0">
                    <a:pos x="wd2" y="hd2"/>
                  </a:cxn>
                  <a:cxn ang="5400000">
                    <a:pos x="wd2" y="hd2"/>
                  </a:cxn>
                  <a:cxn ang="10800000">
                    <a:pos x="wd2" y="hd2"/>
                  </a:cxn>
                  <a:cxn ang="16200000">
                    <a:pos x="wd2" y="hd2"/>
                  </a:cxn>
                </a:cxnLst>
                <a:rect l="0" t="0" r="r" b="b"/>
                <a:pathLst>
                  <a:path w="21600" h="21600" extrusionOk="0">
                    <a:moveTo>
                      <a:pt x="1309" y="21600"/>
                    </a:moveTo>
                    <a:cubicBezTo>
                      <a:pt x="655" y="21600"/>
                      <a:pt x="0" y="19200"/>
                      <a:pt x="0" y="14400"/>
                    </a:cubicBezTo>
                    <a:cubicBezTo>
                      <a:pt x="0" y="9600"/>
                      <a:pt x="655" y="7200"/>
                      <a:pt x="982" y="7200"/>
                    </a:cubicBezTo>
                    <a:cubicBezTo>
                      <a:pt x="20291" y="0"/>
                      <a:pt x="20291" y="0"/>
                      <a:pt x="20291" y="0"/>
                    </a:cubicBezTo>
                    <a:cubicBezTo>
                      <a:pt x="20945" y="0"/>
                      <a:pt x="21600" y="2400"/>
                      <a:pt x="21600" y="7200"/>
                    </a:cubicBezTo>
                    <a:cubicBezTo>
                      <a:pt x="21600" y="12000"/>
                      <a:pt x="20945" y="16800"/>
                      <a:pt x="20618" y="16800"/>
                    </a:cubicBezTo>
                    <a:cubicBezTo>
                      <a:pt x="1309" y="21600"/>
                      <a:pt x="1309" y="21600"/>
                      <a:pt x="1309" y="21600"/>
                    </a:cubicBezTo>
                    <a:cubicBezTo>
                      <a:pt x="1309" y="21600"/>
                      <a:pt x="1309" y="21600"/>
                      <a:pt x="1309" y="21600"/>
                    </a:cubicBez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0" name="Freeform 71"/>
              <p:cNvSpPr/>
              <p:nvPr/>
            </p:nvSpPr>
            <p:spPr>
              <a:xfrm>
                <a:off x="281276" y="661716"/>
                <a:ext cx="229424" cy="530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829"/>
                    </a:lnTo>
                    <a:lnTo>
                      <a:pt x="893" y="1543"/>
                    </a:lnTo>
                    <a:lnTo>
                      <a:pt x="19993" y="0"/>
                    </a:lnTo>
                    <a:lnTo>
                      <a:pt x="21600" y="21600"/>
                    </a:ln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1" name="Freeform 72"/>
              <p:cNvSpPr/>
              <p:nvPr/>
            </p:nvSpPr>
            <p:spPr>
              <a:xfrm>
                <a:off x="685134" y="792542"/>
                <a:ext cx="178231" cy="24652"/>
              </a:xfrm>
              <a:custGeom>
                <a:avLst/>
                <a:gdLst/>
                <a:ahLst/>
                <a:cxnLst>
                  <a:cxn ang="0">
                    <a:pos x="wd2" y="hd2"/>
                  </a:cxn>
                  <a:cxn ang="5400000">
                    <a:pos x="wd2" y="hd2"/>
                  </a:cxn>
                  <a:cxn ang="10800000">
                    <a:pos x="wd2" y="hd2"/>
                  </a:cxn>
                  <a:cxn ang="16200000">
                    <a:pos x="wd2" y="hd2"/>
                  </a:cxn>
                </a:cxnLst>
                <a:rect l="0" t="0" r="r" b="b"/>
                <a:pathLst>
                  <a:path w="21600" h="21600" extrusionOk="0">
                    <a:moveTo>
                      <a:pt x="20603" y="21600"/>
                    </a:moveTo>
                    <a:cubicBezTo>
                      <a:pt x="20603" y="21600"/>
                      <a:pt x="20603" y="21600"/>
                      <a:pt x="20603" y="21600"/>
                    </a:cubicBezTo>
                    <a:cubicBezTo>
                      <a:pt x="997" y="16800"/>
                      <a:pt x="997" y="16800"/>
                      <a:pt x="997" y="16800"/>
                    </a:cubicBezTo>
                    <a:cubicBezTo>
                      <a:pt x="332" y="16800"/>
                      <a:pt x="0" y="12000"/>
                      <a:pt x="0" y="7200"/>
                    </a:cubicBezTo>
                    <a:cubicBezTo>
                      <a:pt x="0" y="2400"/>
                      <a:pt x="332" y="0"/>
                      <a:pt x="997" y="0"/>
                    </a:cubicBezTo>
                    <a:cubicBezTo>
                      <a:pt x="20603" y="7200"/>
                      <a:pt x="20603" y="7200"/>
                      <a:pt x="20603" y="7200"/>
                    </a:cubicBezTo>
                    <a:cubicBezTo>
                      <a:pt x="21268" y="7200"/>
                      <a:pt x="21600" y="9600"/>
                      <a:pt x="21600" y="14400"/>
                    </a:cubicBezTo>
                    <a:cubicBezTo>
                      <a:pt x="21600" y="19200"/>
                      <a:pt x="21268" y="21600"/>
                      <a:pt x="20603" y="21600"/>
                    </a:cubicBez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2" name="Freeform 73"/>
              <p:cNvSpPr/>
              <p:nvPr/>
            </p:nvSpPr>
            <p:spPr>
              <a:xfrm>
                <a:off x="668069" y="661716"/>
                <a:ext cx="229425" cy="530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0829"/>
                    </a:lnTo>
                    <a:lnTo>
                      <a:pt x="20707" y="1543"/>
                    </a:lnTo>
                    <a:lnTo>
                      <a:pt x="1785" y="0"/>
                    </a:lnTo>
                    <a:lnTo>
                      <a:pt x="0" y="21600"/>
                    </a:ln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grpSp>
        <p:sp>
          <p:nvSpPr>
            <p:cNvPr id="184" name="赵炜"/>
            <p:cNvSpPr txBox="1"/>
            <p:nvPr/>
          </p:nvSpPr>
          <p:spPr>
            <a:xfrm>
              <a:off x="-114630" y="3287051"/>
              <a:ext cx="1337874" cy="5841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671" tIns="60671" rIns="60671" bIns="60671" numCol="1" anchor="ctr">
              <a:spAutoFit/>
            </a:bodyPr>
            <a:lstStyle>
              <a:lvl1pPr algn="l" defTabSz="1155278">
                <a:spcBef>
                  <a:spcPts val="8300"/>
                </a:spcBef>
                <a:defRPr sz="3000">
                  <a:solidFill>
                    <a:srgbClr val="08040B"/>
                  </a:solidFill>
                  <a:latin typeface="Helvetica Neue Medium"/>
                  <a:ea typeface="Helvetica Neue Medium"/>
                  <a:cs typeface="Helvetica Neue Medium"/>
                  <a:sym typeface="Helvetica Neue Medium"/>
                </a:defRPr>
              </a:lvl1pPr>
            </a:lstStyle>
            <a:p>
              <a:r>
                <a:rPr lang="zh-CN" altLang="en-US"/>
                <a:t>庞孝飞</a:t>
              </a:r>
              <a:endParaRPr dirty="0"/>
            </a:p>
          </p:txBody>
        </p:sp>
      </p:grpSp>
      <p:grpSp>
        <p:nvGrpSpPr>
          <p:cNvPr id="213" name="成组"/>
          <p:cNvGrpSpPr/>
          <p:nvPr/>
        </p:nvGrpSpPr>
        <p:grpSpPr>
          <a:xfrm>
            <a:off x="11305470" y="4337043"/>
            <a:ext cx="1115321" cy="3935972"/>
            <a:chOff x="3" y="-9"/>
            <a:chExt cx="1115319" cy="3935971"/>
          </a:xfrm>
        </p:grpSpPr>
        <p:grpSp>
          <p:nvGrpSpPr>
            <p:cNvPr id="211" name="组合 558"/>
            <p:cNvGrpSpPr/>
            <p:nvPr/>
          </p:nvGrpSpPr>
          <p:grpSpPr>
            <a:xfrm>
              <a:off x="3" y="-9"/>
              <a:ext cx="1105993" cy="2869701"/>
              <a:chOff x="3" y="-7"/>
              <a:chExt cx="1105992" cy="2869699"/>
            </a:xfrm>
          </p:grpSpPr>
          <p:sp>
            <p:nvSpPr>
              <p:cNvPr id="186" name="Freeform 31"/>
              <p:cNvSpPr/>
              <p:nvPr/>
            </p:nvSpPr>
            <p:spPr>
              <a:xfrm>
                <a:off x="273669" y="1842423"/>
                <a:ext cx="616218" cy="965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0"/>
                      <a:pt x="21600" y="0"/>
                      <a:pt x="21600" y="0"/>
                    </a:cubicBezTo>
                    <a:cubicBezTo>
                      <a:pt x="21600" y="0"/>
                      <a:pt x="19864" y="17639"/>
                      <a:pt x="19286" y="20238"/>
                    </a:cubicBezTo>
                    <a:cubicBezTo>
                      <a:pt x="10607" y="21600"/>
                      <a:pt x="10607" y="21600"/>
                      <a:pt x="10607" y="21600"/>
                    </a:cubicBezTo>
                    <a:cubicBezTo>
                      <a:pt x="2025" y="20053"/>
                      <a:pt x="2025" y="20053"/>
                      <a:pt x="2025" y="20053"/>
                    </a:cubicBezTo>
                    <a:lnTo>
                      <a:pt x="0" y="0"/>
                    </a:ln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7" name="Freeform 32"/>
              <p:cNvSpPr/>
              <p:nvPr/>
            </p:nvSpPr>
            <p:spPr>
              <a:xfrm>
                <a:off x="548597" y="2132518"/>
                <a:ext cx="53092" cy="690160"/>
              </a:xfrm>
              <a:custGeom>
                <a:avLst/>
                <a:gdLst/>
                <a:ahLst/>
                <a:cxnLst>
                  <a:cxn ang="0">
                    <a:pos x="wd2" y="hd2"/>
                  </a:cxn>
                  <a:cxn ang="5400000">
                    <a:pos x="wd2" y="hd2"/>
                  </a:cxn>
                  <a:cxn ang="10800000">
                    <a:pos x="wd2" y="hd2"/>
                  </a:cxn>
                  <a:cxn ang="16200000">
                    <a:pos x="wd2" y="hd2"/>
                  </a:cxn>
                </a:cxnLst>
                <a:rect l="0" t="0" r="r" b="b"/>
                <a:pathLst>
                  <a:path w="21600" h="21600" extrusionOk="0">
                    <a:moveTo>
                      <a:pt x="21600" y="20947"/>
                    </a:moveTo>
                    <a:lnTo>
                      <a:pt x="13114" y="0"/>
                    </a:lnTo>
                    <a:lnTo>
                      <a:pt x="0" y="20829"/>
                    </a:lnTo>
                    <a:lnTo>
                      <a:pt x="10800" y="21600"/>
                    </a:lnTo>
                    <a:lnTo>
                      <a:pt x="21600" y="20947"/>
                    </a:lnTo>
                    <a:close/>
                  </a:path>
                </a:pathLst>
              </a:custGeom>
              <a:solidFill>
                <a:srgbClr val="4C3223"/>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8" name="Freeform 33"/>
              <p:cNvSpPr/>
              <p:nvPr/>
            </p:nvSpPr>
            <p:spPr>
              <a:xfrm>
                <a:off x="198619" y="2703373"/>
                <a:ext cx="375734" cy="166320"/>
              </a:xfrm>
              <a:custGeom>
                <a:avLst/>
                <a:gdLst/>
                <a:ahLst/>
                <a:cxnLst>
                  <a:cxn ang="0">
                    <a:pos x="wd2" y="hd2"/>
                  </a:cxn>
                  <a:cxn ang="5400000">
                    <a:pos x="wd2" y="hd2"/>
                  </a:cxn>
                  <a:cxn ang="10800000">
                    <a:pos x="wd2" y="hd2"/>
                  </a:cxn>
                  <a:cxn ang="16200000">
                    <a:pos x="wd2" y="hd2"/>
                  </a:cxn>
                </a:cxnLst>
                <a:rect l="0" t="0" r="r" b="b"/>
                <a:pathLst>
                  <a:path w="15020" h="19736" extrusionOk="0">
                    <a:moveTo>
                      <a:pt x="5580" y="65"/>
                    </a:moveTo>
                    <a:cubicBezTo>
                      <a:pt x="2163" y="1047"/>
                      <a:pt x="-5110" y="20683"/>
                      <a:pt x="5690" y="19701"/>
                    </a:cubicBezTo>
                    <a:cubicBezTo>
                      <a:pt x="16490" y="19047"/>
                      <a:pt x="15057" y="14465"/>
                      <a:pt x="14837" y="12174"/>
                    </a:cubicBezTo>
                    <a:cubicBezTo>
                      <a:pt x="14727" y="9556"/>
                      <a:pt x="10429" y="-917"/>
                      <a:pt x="5580" y="65"/>
                    </a:cubicBezTo>
                    <a:close/>
                  </a:path>
                </a:pathLst>
              </a:custGeom>
              <a:solidFill>
                <a:srgbClr val="383735"/>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89" name="Freeform 34"/>
              <p:cNvSpPr/>
              <p:nvPr/>
            </p:nvSpPr>
            <p:spPr>
              <a:xfrm>
                <a:off x="575141" y="2703373"/>
                <a:ext cx="374779" cy="166320"/>
              </a:xfrm>
              <a:custGeom>
                <a:avLst/>
                <a:gdLst/>
                <a:ahLst/>
                <a:cxnLst>
                  <a:cxn ang="0">
                    <a:pos x="wd2" y="hd2"/>
                  </a:cxn>
                  <a:cxn ang="5400000">
                    <a:pos x="wd2" y="hd2"/>
                  </a:cxn>
                  <a:cxn ang="10800000">
                    <a:pos x="wd2" y="hd2"/>
                  </a:cxn>
                  <a:cxn ang="16200000">
                    <a:pos x="wd2" y="hd2"/>
                  </a:cxn>
                </a:cxnLst>
                <a:rect l="0" t="0" r="r" b="b"/>
                <a:pathLst>
                  <a:path w="14980" h="19736" extrusionOk="0">
                    <a:moveTo>
                      <a:pt x="9503" y="65"/>
                    </a:moveTo>
                    <a:cubicBezTo>
                      <a:pt x="12810" y="1047"/>
                      <a:pt x="20083" y="20683"/>
                      <a:pt x="9283" y="19701"/>
                    </a:cubicBezTo>
                    <a:cubicBezTo>
                      <a:pt x="-1517" y="19047"/>
                      <a:pt x="26" y="14465"/>
                      <a:pt x="136" y="12174"/>
                    </a:cubicBezTo>
                    <a:cubicBezTo>
                      <a:pt x="246" y="9556"/>
                      <a:pt x="4544" y="-917"/>
                      <a:pt x="9503" y="65"/>
                    </a:cubicBezTo>
                    <a:close/>
                  </a:path>
                </a:pathLst>
              </a:custGeom>
              <a:solidFill>
                <a:srgbClr val="383735"/>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0" name="Freeform 35"/>
              <p:cNvSpPr/>
              <p:nvPr/>
            </p:nvSpPr>
            <p:spPr>
              <a:xfrm>
                <a:off x="330550" y="1095386"/>
                <a:ext cx="521415" cy="7944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171" y="20925"/>
                      <a:pt x="6971" y="20925"/>
                      <a:pt x="0" y="21600"/>
                    </a:cubicBezTo>
                    <a:cubicBezTo>
                      <a:pt x="0" y="0"/>
                      <a:pt x="0" y="0"/>
                      <a:pt x="0" y="0"/>
                    </a:cubicBezTo>
                    <a:cubicBezTo>
                      <a:pt x="21600" y="0"/>
                      <a:pt x="21600" y="0"/>
                      <a:pt x="21600" y="0"/>
                    </a:cubicBezTo>
                    <a:lnTo>
                      <a:pt x="21600" y="21600"/>
                    </a:lnTo>
                    <a:close/>
                  </a:path>
                </a:pathLst>
              </a:custGeom>
              <a:solidFill>
                <a:srgbClr val="F4EFE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1" name="Rectangle 36"/>
              <p:cNvSpPr/>
              <p:nvPr/>
            </p:nvSpPr>
            <p:spPr>
              <a:xfrm>
                <a:off x="535324" y="1216732"/>
                <a:ext cx="66365" cy="77741"/>
              </a:xfrm>
              <a:prstGeom prst="rect">
                <a:avLst/>
              </a:pr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2" name="Freeform 37"/>
              <p:cNvSpPr/>
              <p:nvPr/>
            </p:nvSpPr>
            <p:spPr>
              <a:xfrm>
                <a:off x="476547" y="1284989"/>
                <a:ext cx="195296" cy="551750"/>
              </a:xfrm>
              <a:custGeom>
                <a:avLst/>
                <a:gdLst/>
                <a:ahLst/>
                <a:cxnLst>
                  <a:cxn ang="0">
                    <a:pos x="wd2" y="hd2"/>
                  </a:cxn>
                  <a:cxn ang="5400000">
                    <a:pos x="wd2" y="hd2"/>
                  </a:cxn>
                  <a:cxn ang="10800000">
                    <a:pos x="wd2" y="hd2"/>
                  </a:cxn>
                  <a:cxn ang="16200000">
                    <a:pos x="wd2" y="hd2"/>
                  </a:cxn>
                </a:cxnLst>
                <a:rect l="0" t="0" r="r" b="b"/>
                <a:pathLst>
                  <a:path w="21600" h="21600" extrusionOk="0">
                    <a:moveTo>
                      <a:pt x="7969" y="0"/>
                    </a:moveTo>
                    <a:lnTo>
                      <a:pt x="0" y="17221"/>
                    </a:lnTo>
                    <a:lnTo>
                      <a:pt x="11324" y="21600"/>
                    </a:lnTo>
                    <a:lnTo>
                      <a:pt x="21600" y="17072"/>
                    </a:lnTo>
                    <a:lnTo>
                      <a:pt x="12163" y="0"/>
                    </a:lnTo>
                    <a:lnTo>
                      <a:pt x="7969" y="0"/>
                    </a:ln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3" name="Freeform 38"/>
              <p:cNvSpPr/>
              <p:nvPr/>
            </p:nvSpPr>
            <p:spPr>
              <a:xfrm>
                <a:off x="391223" y="1197771"/>
                <a:ext cx="350772" cy="159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092" y="7714"/>
                    </a:lnTo>
                    <a:lnTo>
                      <a:pt x="21250" y="21600"/>
                    </a:lnTo>
                    <a:lnTo>
                      <a:pt x="21600" y="0"/>
                    </a:lnTo>
                    <a:lnTo>
                      <a:pt x="0" y="0"/>
                    </a:lnTo>
                    <a:close/>
                  </a:path>
                </a:pathLst>
              </a:cu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4" name="Freeform 39"/>
              <p:cNvSpPr/>
              <p:nvPr/>
            </p:nvSpPr>
            <p:spPr>
              <a:xfrm>
                <a:off x="46145" y="1137098"/>
                <a:ext cx="381107" cy="1177353"/>
              </a:xfrm>
              <a:custGeom>
                <a:avLst/>
                <a:gdLst/>
                <a:ahLst/>
                <a:cxnLst>
                  <a:cxn ang="0">
                    <a:pos x="wd2" y="hd2"/>
                  </a:cxn>
                  <a:cxn ang="5400000">
                    <a:pos x="wd2" y="hd2"/>
                  </a:cxn>
                  <a:cxn ang="10800000">
                    <a:pos x="wd2" y="hd2"/>
                  </a:cxn>
                  <a:cxn ang="16200000">
                    <a:pos x="wd2" y="hd2"/>
                  </a:cxn>
                </a:cxnLst>
                <a:rect l="0" t="0" r="r" b="b"/>
                <a:pathLst>
                  <a:path w="21600" h="21089" extrusionOk="0">
                    <a:moveTo>
                      <a:pt x="13617" y="0"/>
                    </a:moveTo>
                    <a:cubicBezTo>
                      <a:pt x="13617" y="0"/>
                      <a:pt x="0" y="7167"/>
                      <a:pt x="0" y="10528"/>
                    </a:cubicBezTo>
                    <a:cubicBezTo>
                      <a:pt x="0" y="11665"/>
                      <a:pt x="8765" y="13642"/>
                      <a:pt x="8765" y="13642"/>
                    </a:cubicBezTo>
                    <a:cubicBezTo>
                      <a:pt x="7983" y="18486"/>
                      <a:pt x="7983" y="18486"/>
                      <a:pt x="7983" y="18486"/>
                    </a:cubicBezTo>
                    <a:cubicBezTo>
                      <a:pt x="7983" y="18486"/>
                      <a:pt x="7513" y="20265"/>
                      <a:pt x="12678" y="21007"/>
                    </a:cubicBezTo>
                    <a:cubicBezTo>
                      <a:pt x="16435" y="21600"/>
                      <a:pt x="17217" y="18783"/>
                      <a:pt x="17217" y="18783"/>
                    </a:cubicBezTo>
                    <a:cubicBezTo>
                      <a:pt x="17217" y="18783"/>
                      <a:pt x="21600" y="3114"/>
                      <a:pt x="21600" y="1038"/>
                    </a:cubicBezTo>
                    <a:lnTo>
                      <a:pt x="13617" y="0"/>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5" name="Freeform 40"/>
              <p:cNvSpPr/>
              <p:nvPr/>
            </p:nvSpPr>
            <p:spPr>
              <a:xfrm>
                <a:off x="171283" y="1448048"/>
                <a:ext cx="46831" cy="449364"/>
              </a:xfrm>
              <a:custGeom>
                <a:avLst/>
                <a:gdLst/>
                <a:ahLst/>
                <a:cxnLst>
                  <a:cxn ang="0">
                    <a:pos x="wd2" y="hd2"/>
                  </a:cxn>
                  <a:cxn ang="5400000">
                    <a:pos x="wd2" y="hd2"/>
                  </a:cxn>
                  <a:cxn ang="10800000">
                    <a:pos x="wd2" y="hd2"/>
                  </a:cxn>
                  <a:cxn ang="16200000">
                    <a:pos x="wd2" y="hd2"/>
                  </a:cxn>
                </a:cxnLst>
                <a:rect l="0" t="0" r="r" b="b"/>
                <a:pathLst>
                  <a:path w="20517" h="21600" extrusionOk="0">
                    <a:moveTo>
                      <a:pt x="0" y="20407"/>
                    </a:moveTo>
                    <a:cubicBezTo>
                      <a:pt x="0" y="20407"/>
                      <a:pt x="0" y="20407"/>
                      <a:pt x="0" y="20407"/>
                    </a:cubicBezTo>
                    <a:cubicBezTo>
                      <a:pt x="7200" y="21202"/>
                      <a:pt x="13200" y="21600"/>
                      <a:pt x="13200" y="21600"/>
                    </a:cubicBezTo>
                    <a:cubicBezTo>
                      <a:pt x="13200" y="21600"/>
                      <a:pt x="21600" y="4903"/>
                      <a:pt x="20400" y="0"/>
                    </a:cubicBezTo>
                    <a:cubicBezTo>
                      <a:pt x="20400" y="0"/>
                      <a:pt x="8400" y="19347"/>
                      <a:pt x="0" y="20407"/>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6" name="Freeform 41"/>
              <p:cNvSpPr/>
              <p:nvPr/>
            </p:nvSpPr>
            <p:spPr>
              <a:xfrm>
                <a:off x="717343" y="1137098"/>
                <a:ext cx="379212" cy="1177353"/>
              </a:xfrm>
              <a:custGeom>
                <a:avLst/>
                <a:gdLst/>
                <a:ahLst/>
                <a:cxnLst>
                  <a:cxn ang="0">
                    <a:pos x="wd2" y="hd2"/>
                  </a:cxn>
                  <a:cxn ang="5400000">
                    <a:pos x="wd2" y="hd2"/>
                  </a:cxn>
                  <a:cxn ang="10800000">
                    <a:pos x="wd2" y="hd2"/>
                  </a:cxn>
                  <a:cxn ang="16200000">
                    <a:pos x="wd2" y="hd2"/>
                  </a:cxn>
                </a:cxnLst>
                <a:rect l="0" t="0" r="r" b="b"/>
                <a:pathLst>
                  <a:path w="21600" h="21089" extrusionOk="0">
                    <a:moveTo>
                      <a:pt x="7983" y="0"/>
                    </a:moveTo>
                    <a:cubicBezTo>
                      <a:pt x="7983" y="0"/>
                      <a:pt x="21600" y="7167"/>
                      <a:pt x="21600" y="10528"/>
                    </a:cubicBezTo>
                    <a:cubicBezTo>
                      <a:pt x="21600" y="11665"/>
                      <a:pt x="12835" y="13642"/>
                      <a:pt x="12835" y="13642"/>
                    </a:cubicBezTo>
                    <a:cubicBezTo>
                      <a:pt x="13617" y="18486"/>
                      <a:pt x="13617" y="18486"/>
                      <a:pt x="13617" y="18486"/>
                    </a:cubicBezTo>
                    <a:cubicBezTo>
                      <a:pt x="13617" y="18486"/>
                      <a:pt x="14087" y="20265"/>
                      <a:pt x="8922" y="21007"/>
                    </a:cubicBezTo>
                    <a:cubicBezTo>
                      <a:pt x="5165" y="21600"/>
                      <a:pt x="4383" y="18783"/>
                      <a:pt x="4383" y="18783"/>
                    </a:cubicBezTo>
                    <a:cubicBezTo>
                      <a:pt x="4383" y="18783"/>
                      <a:pt x="0" y="3114"/>
                      <a:pt x="0" y="1038"/>
                    </a:cubicBezTo>
                    <a:lnTo>
                      <a:pt x="7983" y="0"/>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7" name="Freeform 42"/>
              <p:cNvSpPr/>
              <p:nvPr/>
            </p:nvSpPr>
            <p:spPr>
              <a:xfrm>
                <a:off x="926443" y="1448048"/>
                <a:ext cx="48767" cy="449364"/>
              </a:xfrm>
              <a:custGeom>
                <a:avLst/>
                <a:gdLst/>
                <a:ahLst/>
                <a:cxnLst>
                  <a:cxn ang="0">
                    <a:pos x="wd2" y="hd2"/>
                  </a:cxn>
                  <a:cxn ang="5400000">
                    <a:pos x="wd2" y="hd2"/>
                  </a:cxn>
                  <a:cxn ang="10800000">
                    <a:pos x="wd2" y="hd2"/>
                  </a:cxn>
                  <a:cxn ang="16200000">
                    <a:pos x="wd2" y="hd2"/>
                  </a:cxn>
                </a:cxnLst>
                <a:rect l="0" t="0" r="r" b="b"/>
                <a:pathLst>
                  <a:path w="20574" h="21600" extrusionOk="0">
                    <a:moveTo>
                      <a:pt x="20574" y="20407"/>
                    </a:moveTo>
                    <a:cubicBezTo>
                      <a:pt x="20574" y="20407"/>
                      <a:pt x="20574" y="20407"/>
                      <a:pt x="20574" y="20407"/>
                    </a:cubicBezTo>
                    <a:cubicBezTo>
                      <a:pt x="12616" y="21202"/>
                      <a:pt x="6932" y="21600"/>
                      <a:pt x="6932" y="21600"/>
                    </a:cubicBezTo>
                    <a:cubicBezTo>
                      <a:pt x="6932" y="21600"/>
                      <a:pt x="-1026" y="4903"/>
                      <a:pt x="111" y="0"/>
                    </a:cubicBezTo>
                    <a:cubicBezTo>
                      <a:pt x="111" y="0"/>
                      <a:pt x="11479" y="19347"/>
                      <a:pt x="20574" y="20407"/>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8" name="Freeform 43"/>
              <p:cNvSpPr/>
              <p:nvPr/>
            </p:nvSpPr>
            <p:spPr>
              <a:xfrm>
                <a:off x="25752" y="-8"/>
                <a:ext cx="1062763" cy="998698"/>
              </a:xfrm>
              <a:custGeom>
                <a:avLst/>
                <a:gdLst/>
                <a:ahLst/>
                <a:cxnLst>
                  <a:cxn ang="0">
                    <a:pos x="wd2" y="hd2"/>
                  </a:cxn>
                  <a:cxn ang="5400000">
                    <a:pos x="wd2" y="hd2"/>
                  </a:cxn>
                  <a:cxn ang="10800000">
                    <a:pos x="wd2" y="hd2"/>
                  </a:cxn>
                  <a:cxn ang="16200000">
                    <a:pos x="wd2" y="hd2"/>
                  </a:cxn>
                </a:cxnLst>
                <a:rect l="0" t="0" r="r" b="b"/>
                <a:pathLst>
                  <a:path w="20179" h="20648" extrusionOk="0">
                    <a:moveTo>
                      <a:pt x="249" y="14305"/>
                    </a:moveTo>
                    <a:cubicBezTo>
                      <a:pt x="249" y="14305"/>
                      <a:pt x="-692" y="6362"/>
                      <a:pt x="1086" y="6305"/>
                    </a:cubicBezTo>
                    <a:cubicBezTo>
                      <a:pt x="1086" y="6305"/>
                      <a:pt x="1400" y="-952"/>
                      <a:pt x="11860" y="305"/>
                    </a:cubicBezTo>
                    <a:cubicBezTo>
                      <a:pt x="11860" y="305"/>
                      <a:pt x="15312" y="934"/>
                      <a:pt x="16462" y="191"/>
                    </a:cubicBezTo>
                    <a:cubicBezTo>
                      <a:pt x="17613" y="-552"/>
                      <a:pt x="20908" y="648"/>
                      <a:pt x="19548" y="7791"/>
                    </a:cubicBezTo>
                    <a:cubicBezTo>
                      <a:pt x="19548" y="7791"/>
                      <a:pt x="20856" y="7219"/>
                      <a:pt x="19705" y="14534"/>
                    </a:cubicBezTo>
                    <a:cubicBezTo>
                      <a:pt x="14893" y="20648"/>
                      <a:pt x="14893" y="20648"/>
                      <a:pt x="14893" y="20648"/>
                    </a:cubicBezTo>
                    <a:cubicBezTo>
                      <a:pt x="4277" y="20648"/>
                      <a:pt x="4277" y="20648"/>
                      <a:pt x="4277" y="20648"/>
                    </a:cubicBezTo>
                    <a:lnTo>
                      <a:pt x="249" y="14305"/>
                    </a:lnTo>
                    <a:close/>
                  </a:path>
                </a:pathLst>
              </a:custGeom>
              <a:solidFill>
                <a:srgbClr val="4C453F"/>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199" name="Freeform 44"/>
              <p:cNvSpPr/>
              <p:nvPr/>
            </p:nvSpPr>
            <p:spPr>
              <a:xfrm>
                <a:off x="173180" y="208040"/>
                <a:ext cx="840160" cy="360250"/>
              </a:xfrm>
              <a:custGeom>
                <a:avLst/>
                <a:gdLst/>
                <a:ahLst/>
                <a:cxnLst>
                  <a:cxn ang="0">
                    <a:pos x="wd2" y="hd2"/>
                  </a:cxn>
                  <a:cxn ang="5400000">
                    <a:pos x="wd2" y="hd2"/>
                  </a:cxn>
                  <a:cxn ang="10800000">
                    <a:pos x="wd2" y="hd2"/>
                  </a:cxn>
                  <a:cxn ang="16200000">
                    <a:pos x="wd2" y="hd2"/>
                  </a:cxn>
                </a:cxnLst>
                <a:rect l="0" t="0" r="r" b="b"/>
                <a:pathLst>
                  <a:path w="19374" h="21600" extrusionOk="0">
                    <a:moveTo>
                      <a:pt x="17344" y="18111"/>
                    </a:moveTo>
                    <a:cubicBezTo>
                      <a:pt x="17344" y="18111"/>
                      <a:pt x="21600" y="13458"/>
                      <a:pt x="17788" y="0"/>
                    </a:cubicBezTo>
                    <a:cubicBezTo>
                      <a:pt x="17788" y="0"/>
                      <a:pt x="13151" y="5483"/>
                      <a:pt x="6099" y="5151"/>
                    </a:cubicBezTo>
                    <a:cubicBezTo>
                      <a:pt x="572" y="4985"/>
                      <a:pt x="64" y="19606"/>
                      <a:pt x="0" y="20437"/>
                    </a:cubicBezTo>
                    <a:cubicBezTo>
                      <a:pt x="13786" y="21600"/>
                      <a:pt x="13786" y="21600"/>
                      <a:pt x="13786" y="21600"/>
                    </a:cubicBezTo>
                    <a:lnTo>
                      <a:pt x="17344" y="18111"/>
                    </a:ln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0" name="Freeform 45"/>
              <p:cNvSpPr/>
              <p:nvPr/>
            </p:nvSpPr>
            <p:spPr>
              <a:xfrm>
                <a:off x="3" y="662444"/>
                <a:ext cx="167492" cy="383648"/>
              </a:xfrm>
              <a:custGeom>
                <a:avLst/>
                <a:gdLst/>
                <a:ahLst/>
                <a:cxnLst>
                  <a:cxn ang="0">
                    <a:pos x="wd2" y="hd2"/>
                  </a:cxn>
                  <a:cxn ang="5400000">
                    <a:pos x="wd2" y="hd2"/>
                  </a:cxn>
                  <a:cxn ang="10800000">
                    <a:pos x="wd2" y="hd2"/>
                  </a:cxn>
                  <a:cxn ang="16200000">
                    <a:pos x="wd2" y="hd2"/>
                  </a:cxn>
                </a:cxnLst>
                <a:rect l="0" t="0" r="r" b="b"/>
                <a:pathLst>
                  <a:path w="16309" h="19338" extrusionOk="0">
                    <a:moveTo>
                      <a:pt x="16309" y="4427"/>
                    </a:moveTo>
                    <a:cubicBezTo>
                      <a:pt x="16309" y="4427"/>
                      <a:pt x="11242" y="-2262"/>
                      <a:pt x="2976" y="804"/>
                    </a:cubicBezTo>
                    <a:cubicBezTo>
                      <a:pt x="-5291" y="3730"/>
                      <a:pt x="5376" y="17526"/>
                      <a:pt x="14176" y="19338"/>
                    </a:cubicBezTo>
                    <a:lnTo>
                      <a:pt x="16309" y="4427"/>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1" name="Freeform 46"/>
              <p:cNvSpPr/>
              <p:nvPr/>
            </p:nvSpPr>
            <p:spPr>
              <a:xfrm>
                <a:off x="939182" y="662444"/>
                <a:ext cx="166814" cy="383648"/>
              </a:xfrm>
              <a:custGeom>
                <a:avLst/>
                <a:gdLst/>
                <a:ahLst/>
                <a:cxnLst>
                  <a:cxn ang="0">
                    <a:pos x="wd2" y="hd2"/>
                  </a:cxn>
                  <a:cxn ang="5400000">
                    <a:pos x="wd2" y="hd2"/>
                  </a:cxn>
                  <a:cxn ang="10800000">
                    <a:pos x="wd2" y="hd2"/>
                  </a:cxn>
                  <a:cxn ang="16200000">
                    <a:pos x="wd2" y="hd2"/>
                  </a:cxn>
                </a:cxnLst>
                <a:rect l="0" t="0" r="r" b="b"/>
                <a:pathLst>
                  <a:path w="16243" h="19338" extrusionOk="0">
                    <a:moveTo>
                      <a:pt x="0" y="4427"/>
                    </a:moveTo>
                    <a:cubicBezTo>
                      <a:pt x="0" y="4427"/>
                      <a:pt x="4860" y="-2262"/>
                      <a:pt x="13230" y="804"/>
                    </a:cubicBezTo>
                    <a:cubicBezTo>
                      <a:pt x="21600" y="3730"/>
                      <a:pt x="10800" y="17526"/>
                      <a:pt x="1890" y="19338"/>
                    </a:cubicBezTo>
                    <a:lnTo>
                      <a:pt x="0" y="4427"/>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2" name="Freeform 47"/>
              <p:cNvSpPr/>
              <p:nvPr/>
            </p:nvSpPr>
            <p:spPr>
              <a:xfrm>
                <a:off x="89894" y="382664"/>
                <a:ext cx="923406" cy="853031"/>
              </a:xfrm>
              <a:custGeom>
                <a:avLst/>
                <a:gdLst/>
                <a:ahLst/>
                <a:cxnLst>
                  <a:cxn ang="0">
                    <a:pos x="wd2" y="hd2"/>
                  </a:cxn>
                  <a:cxn ang="5400000">
                    <a:pos x="wd2" y="hd2"/>
                  </a:cxn>
                  <a:cxn ang="10800000">
                    <a:pos x="wd2" y="hd2"/>
                  </a:cxn>
                  <a:cxn ang="16200000">
                    <a:pos x="wd2" y="hd2"/>
                  </a:cxn>
                </a:cxnLst>
                <a:rect l="0" t="0" r="r" b="b"/>
                <a:pathLst>
                  <a:path w="21512" h="20854" extrusionOk="0">
                    <a:moveTo>
                      <a:pt x="1945" y="4046"/>
                    </a:moveTo>
                    <a:cubicBezTo>
                      <a:pt x="1945" y="4046"/>
                      <a:pt x="3295" y="1616"/>
                      <a:pt x="6831" y="401"/>
                    </a:cubicBezTo>
                    <a:cubicBezTo>
                      <a:pt x="10431" y="-746"/>
                      <a:pt x="12616" y="806"/>
                      <a:pt x="14931" y="2089"/>
                    </a:cubicBezTo>
                    <a:cubicBezTo>
                      <a:pt x="17245" y="3439"/>
                      <a:pt x="19495" y="3101"/>
                      <a:pt x="19495" y="3101"/>
                    </a:cubicBezTo>
                    <a:cubicBezTo>
                      <a:pt x="21488" y="16534"/>
                      <a:pt x="21488" y="16534"/>
                      <a:pt x="21488" y="16534"/>
                    </a:cubicBezTo>
                    <a:cubicBezTo>
                      <a:pt x="21552" y="16872"/>
                      <a:pt x="21488" y="17277"/>
                      <a:pt x="21295" y="17547"/>
                    </a:cubicBezTo>
                    <a:cubicBezTo>
                      <a:pt x="20523" y="18627"/>
                      <a:pt x="18016" y="20854"/>
                      <a:pt x="10945" y="20854"/>
                    </a:cubicBezTo>
                    <a:cubicBezTo>
                      <a:pt x="3938" y="20854"/>
                      <a:pt x="1173" y="18627"/>
                      <a:pt x="338" y="17547"/>
                    </a:cubicBezTo>
                    <a:cubicBezTo>
                      <a:pt x="81" y="17277"/>
                      <a:pt x="-48" y="16872"/>
                      <a:pt x="16" y="16467"/>
                    </a:cubicBezTo>
                    <a:lnTo>
                      <a:pt x="1945" y="4046"/>
                    </a:ln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3" name="Freeform 48"/>
              <p:cNvSpPr/>
              <p:nvPr/>
            </p:nvSpPr>
            <p:spPr>
              <a:xfrm>
                <a:off x="237645" y="919053"/>
                <a:ext cx="640865" cy="187712"/>
              </a:xfrm>
              <a:custGeom>
                <a:avLst/>
                <a:gdLst/>
                <a:ahLst/>
                <a:cxnLst>
                  <a:cxn ang="0">
                    <a:pos x="wd2" y="hd2"/>
                  </a:cxn>
                  <a:cxn ang="5400000">
                    <a:pos x="wd2" y="hd2"/>
                  </a:cxn>
                  <a:cxn ang="10800000">
                    <a:pos x="wd2" y="hd2"/>
                  </a:cxn>
                  <a:cxn ang="16200000">
                    <a:pos x="wd2" y="hd2"/>
                  </a:cxn>
                </a:cxnLst>
                <a:rect l="0" t="0" r="r" b="b"/>
                <a:pathLst>
                  <a:path w="21600" h="21600" extrusionOk="0">
                    <a:moveTo>
                      <a:pt x="11032" y="21600"/>
                    </a:moveTo>
                    <a:cubicBezTo>
                      <a:pt x="8621" y="21600"/>
                      <a:pt x="6582" y="20329"/>
                      <a:pt x="4913" y="18424"/>
                    </a:cubicBezTo>
                    <a:cubicBezTo>
                      <a:pt x="3615" y="16835"/>
                      <a:pt x="2503" y="14294"/>
                      <a:pt x="1576" y="11435"/>
                    </a:cubicBezTo>
                    <a:cubicBezTo>
                      <a:pt x="185" y="6353"/>
                      <a:pt x="0" y="1271"/>
                      <a:pt x="0" y="1271"/>
                    </a:cubicBezTo>
                    <a:cubicBezTo>
                      <a:pt x="0" y="635"/>
                      <a:pt x="93" y="0"/>
                      <a:pt x="278" y="0"/>
                    </a:cubicBezTo>
                    <a:cubicBezTo>
                      <a:pt x="371" y="0"/>
                      <a:pt x="556" y="318"/>
                      <a:pt x="556" y="953"/>
                    </a:cubicBezTo>
                    <a:cubicBezTo>
                      <a:pt x="556" y="953"/>
                      <a:pt x="742" y="5718"/>
                      <a:pt x="2039" y="10165"/>
                    </a:cubicBezTo>
                    <a:cubicBezTo>
                      <a:pt x="3337" y="14294"/>
                      <a:pt x="5840" y="19376"/>
                      <a:pt x="11032" y="19376"/>
                    </a:cubicBezTo>
                    <a:cubicBezTo>
                      <a:pt x="16130" y="19376"/>
                      <a:pt x="18541" y="14294"/>
                      <a:pt x="19746" y="10165"/>
                    </a:cubicBezTo>
                    <a:cubicBezTo>
                      <a:pt x="20951" y="5718"/>
                      <a:pt x="21044" y="953"/>
                      <a:pt x="21044" y="953"/>
                    </a:cubicBezTo>
                    <a:cubicBezTo>
                      <a:pt x="21044" y="318"/>
                      <a:pt x="21136" y="0"/>
                      <a:pt x="21322" y="0"/>
                    </a:cubicBezTo>
                    <a:cubicBezTo>
                      <a:pt x="21507" y="0"/>
                      <a:pt x="21600" y="635"/>
                      <a:pt x="21600" y="953"/>
                    </a:cubicBezTo>
                    <a:cubicBezTo>
                      <a:pt x="21600" y="1271"/>
                      <a:pt x="21600" y="6353"/>
                      <a:pt x="20209" y="11435"/>
                    </a:cubicBezTo>
                    <a:cubicBezTo>
                      <a:pt x="19375" y="14294"/>
                      <a:pt x="18355" y="16835"/>
                      <a:pt x="16965" y="18424"/>
                    </a:cubicBezTo>
                    <a:cubicBezTo>
                      <a:pt x="15389" y="20329"/>
                      <a:pt x="13349" y="21600"/>
                      <a:pt x="11032" y="21600"/>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4" name="Freeform 49"/>
              <p:cNvSpPr/>
              <p:nvPr/>
            </p:nvSpPr>
            <p:spPr>
              <a:xfrm>
                <a:off x="455690" y="922845"/>
                <a:ext cx="208567" cy="5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5400" y="13642"/>
                      <a:pt x="10232" y="13642"/>
                    </a:cubicBezTo>
                    <a:cubicBezTo>
                      <a:pt x="15063" y="13642"/>
                      <a:pt x="21600" y="0"/>
                      <a:pt x="21600" y="0"/>
                    </a:cubicBezTo>
                    <a:cubicBezTo>
                      <a:pt x="21600" y="0"/>
                      <a:pt x="14779" y="21600"/>
                      <a:pt x="10232" y="21600"/>
                    </a:cubicBezTo>
                    <a:cubicBezTo>
                      <a:pt x="5684" y="21600"/>
                      <a:pt x="0" y="0"/>
                      <a:pt x="0" y="0"/>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5" name="Oval 50"/>
              <p:cNvSpPr/>
              <p:nvPr/>
            </p:nvSpPr>
            <p:spPr>
              <a:xfrm>
                <a:off x="269877" y="666881"/>
                <a:ext cx="119457" cy="121351"/>
              </a:xfrm>
              <a:prstGeom prst="ellipse">
                <a:avLst/>
              </a:pr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6" name="Freeform 51"/>
              <p:cNvSpPr/>
              <p:nvPr/>
            </p:nvSpPr>
            <p:spPr>
              <a:xfrm>
                <a:off x="310170" y="676236"/>
                <a:ext cx="54044" cy="32485"/>
              </a:xfrm>
              <a:custGeom>
                <a:avLst/>
                <a:gdLst/>
                <a:ahLst/>
                <a:cxnLst>
                  <a:cxn ang="0">
                    <a:pos x="wd2" y="hd2"/>
                  </a:cxn>
                  <a:cxn ang="5400000">
                    <a:pos x="wd2" y="hd2"/>
                  </a:cxn>
                  <a:cxn ang="10800000">
                    <a:pos x="wd2" y="hd2"/>
                  </a:cxn>
                  <a:cxn ang="16200000">
                    <a:pos x="wd2" y="hd2"/>
                  </a:cxn>
                </a:cxnLst>
                <a:rect l="0" t="0" r="r" b="b"/>
                <a:pathLst>
                  <a:path w="19858" h="19475" extrusionOk="0">
                    <a:moveTo>
                      <a:pt x="158" y="7245"/>
                    </a:moveTo>
                    <a:cubicBezTo>
                      <a:pt x="-871" y="12229"/>
                      <a:pt x="3243" y="17214"/>
                      <a:pt x="9415" y="18875"/>
                    </a:cubicBezTo>
                    <a:cubicBezTo>
                      <a:pt x="14558" y="20537"/>
                      <a:pt x="19700" y="18875"/>
                      <a:pt x="19700" y="12229"/>
                    </a:cubicBezTo>
                    <a:cubicBezTo>
                      <a:pt x="20729" y="7245"/>
                      <a:pt x="16615" y="2260"/>
                      <a:pt x="11472" y="599"/>
                    </a:cubicBezTo>
                    <a:cubicBezTo>
                      <a:pt x="5300" y="-1063"/>
                      <a:pt x="1186" y="599"/>
                      <a:pt x="158" y="7245"/>
                    </a:cubicBezTo>
                    <a:close/>
                  </a:path>
                </a:pathLst>
              </a:custGeom>
              <a:solidFill>
                <a:srgbClr val="E8DF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7" name="Freeform 52"/>
              <p:cNvSpPr/>
              <p:nvPr/>
            </p:nvSpPr>
            <p:spPr>
              <a:xfrm>
                <a:off x="203516" y="553118"/>
                <a:ext cx="235112" cy="82393"/>
              </a:xfrm>
              <a:custGeom>
                <a:avLst/>
                <a:gdLst/>
                <a:ahLst/>
                <a:cxnLst>
                  <a:cxn ang="0">
                    <a:pos x="wd2" y="hd2"/>
                  </a:cxn>
                  <a:cxn ang="5400000">
                    <a:pos x="wd2" y="hd2"/>
                  </a:cxn>
                  <a:cxn ang="10800000">
                    <a:pos x="wd2" y="hd2"/>
                  </a:cxn>
                  <a:cxn ang="16200000">
                    <a:pos x="wd2" y="hd2"/>
                  </a:cxn>
                </a:cxnLst>
                <a:rect l="0" t="0" r="r" b="b"/>
                <a:pathLst>
                  <a:path w="21600" h="20859" extrusionOk="0">
                    <a:moveTo>
                      <a:pt x="0" y="4877"/>
                    </a:moveTo>
                    <a:cubicBezTo>
                      <a:pt x="0" y="20206"/>
                      <a:pt x="0" y="20206"/>
                      <a:pt x="0" y="20206"/>
                    </a:cubicBezTo>
                    <a:cubicBezTo>
                      <a:pt x="7115" y="21600"/>
                      <a:pt x="14231" y="20903"/>
                      <a:pt x="21600" y="16723"/>
                    </a:cubicBezTo>
                    <a:cubicBezTo>
                      <a:pt x="21600" y="0"/>
                      <a:pt x="21600" y="0"/>
                      <a:pt x="21600" y="0"/>
                    </a:cubicBezTo>
                    <a:cubicBezTo>
                      <a:pt x="14231" y="4181"/>
                      <a:pt x="7115" y="6271"/>
                      <a:pt x="0" y="4877"/>
                    </a:cubicBez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8" name="Oval 53"/>
              <p:cNvSpPr/>
              <p:nvPr/>
            </p:nvSpPr>
            <p:spPr>
              <a:xfrm>
                <a:off x="730616" y="666881"/>
                <a:ext cx="121351" cy="121351"/>
              </a:xfrm>
              <a:prstGeom prst="ellipse">
                <a:avLst/>
              </a:pr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09" name="Freeform 54"/>
              <p:cNvSpPr/>
              <p:nvPr/>
            </p:nvSpPr>
            <p:spPr>
              <a:xfrm>
                <a:off x="772329" y="676236"/>
                <a:ext cx="54588" cy="32485"/>
              </a:xfrm>
              <a:custGeom>
                <a:avLst/>
                <a:gdLst/>
                <a:ahLst/>
                <a:cxnLst>
                  <a:cxn ang="0">
                    <a:pos x="wd2" y="hd2"/>
                  </a:cxn>
                  <a:cxn ang="5400000">
                    <a:pos x="wd2" y="hd2"/>
                  </a:cxn>
                  <a:cxn ang="10800000">
                    <a:pos x="wd2" y="hd2"/>
                  </a:cxn>
                  <a:cxn ang="16200000">
                    <a:pos x="wd2" y="hd2"/>
                  </a:cxn>
                </a:cxnLst>
                <a:rect l="0" t="0" r="r" b="b"/>
                <a:pathLst>
                  <a:path w="20729" h="19475" extrusionOk="0">
                    <a:moveTo>
                      <a:pt x="0" y="7245"/>
                    </a:moveTo>
                    <a:cubicBezTo>
                      <a:pt x="0" y="12229"/>
                      <a:pt x="4114" y="17214"/>
                      <a:pt x="9257" y="18875"/>
                    </a:cubicBezTo>
                    <a:cubicBezTo>
                      <a:pt x="14400" y="20537"/>
                      <a:pt x="19543" y="18875"/>
                      <a:pt x="20571" y="12229"/>
                    </a:cubicBezTo>
                    <a:cubicBezTo>
                      <a:pt x="21600" y="7245"/>
                      <a:pt x="17486" y="2260"/>
                      <a:pt x="11314" y="599"/>
                    </a:cubicBezTo>
                    <a:cubicBezTo>
                      <a:pt x="6171" y="-1063"/>
                      <a:pt x="1029" y="599"/>
                      <a:pt x="0" y="7245"/>
                    </a:cubicBezTo>
                    <a:close/>
                  </a:path>
                </a:pathLst>
              </a:custGeom>
              <a:solidFill>
                <a:srgbClr val="E8DF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10" name="Freeform 55"/>
              <p:cNvSpPr/>
              <p:nvPr/>
            </p:nvSpPr>
            <p:spPr>
              <a:xfrm>
                <a:off x="683215" y="553118"/>
                <a:ext cx="235113" cy="82393"/>
              </a:xfrm>
              <a:custGeom>
                <a:avLst/>
                <a:gdLst/>
                <a:ahLst/>
                <a:cxnLst>
                  <a:cxn ang="0">
                    <a:pos x="wd2" y="hd2"/>
                  </a:cxn>
                  <a:cxn ang="5400000">
                    <a:pos x="wd2" y="hd2"/>
                  </a:cxn>
                  <a:cxn ang="10800000">
                    <a:pos x="wd2" y="hd2"/>
                  </a:cxn>
                  <a:cxn ang="16200000">
                    <a:pos x="wd2" y="hd2"/>
                  </a:cxn>
                </a:cxnLst>
                <a:rect l="0" t="0" r="r" b="b"/>
                <a:pathLst>
                  <a:path w="21600" h="20859" extrusionOk="0">
                    <a:moveTo>
                      <a:pt x="21600" y="4877"/>
                    </a:moveTo>
                    <a:cubicBezTo>
                      <a:pt x="21600" y="20206"/>
                      <a:pt x="21600" y="20206"/>
                      <a:pt x="21600" y="20206"/>
                    </a:cubicBezTo>
                    <a:cubicBezTo>
                      <a:pt x="14231" y="21600"/>
                      <a:pt x="7115" y="20903"/>
                      <a:pt x="0" y="16723"/>
                    </a:cubicBezTo>
                    <a:cubicBezTo>
                      <a:pt x="0" y="0"/>
                      <a:pt x="0" y="0"/>
                      <a:pt x="0" y="0"/>
                    </a:cubicBezTo>
                    <a:cubicBezTo>
                      <a:pt x="7115" y="4181"/>
                      <a:pt x="14231" y="6271"/>
                      <a:pt x="21600" y="4877"/>
                    </a:cubicBez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grpSp>
        <p:sp>
          <p:nvSpPr>
            <p:cNvPr id="212" name="汪兆"/>
            <p:cNvSpPr txBox="1"/>
            <p:nvPr/>
          </p:nvSpPr>
          <p:spPr>
            <a:xfrm>
              <a:off x="133084" y="3351770"/>
              <a:ext cx="982238" cy="5841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671" tIns="60671" rIns="60671" bIns="60671" numCol="1" anchor="ctr">
              <a:spAutoFit/>
            </a:bodyPr>
            <a:lstStyle>
              <a:lvl1pPr algn="l" defTabSz="1155278">
                <a:spcBef>
                  <a:spcPts val="8300"/>
                </a:spcBef>
                <a:defRPr sz="3000">
                  <a:solidFill>
                    <a:srgbClr val="08040B"/>
                  </a:solidFill>
                  <a:latin typeface="Helvetica Neue Medium"/>
                  <a:ea typeface="Helvetica Neue Medium"/>
                  <a:cs typeface="Helvetica Neue Medium"/>
                  <a:sym typeface="Helvetica Neue Medium"/>
                </a:defRPr>
              </a:lvl1pPr>
            </a:lstStyle>
            <a:p>
              <a:r>
                <a:rPr lang="zh-CN" altLang="en-US"/>
                <a:t>师尧</a:t>
              </a:r>
              <a:endParaRPr dirty="0"/>
            </a:p>
          </p:txBody>
        </p:sp>
      </p:grpSp>
      <p:grpSp>
        <p:nvGrpSpPr>
          <p:cNvPr id="284" name="成组"/>
          <p:cNvGrpSpPr/>
          <p:nvPr/>
        </p:nvGrpSpPr>
        <p:grpSpPr>
          <a:xfrm>
            <a:off x="14108255" y="4374548"/>
            <a:ext cx="1752466" cy="3900165"/>
            <a:chOff x="-2" y="5"/>
            <a:chExt cx="1752464" cy="3900164"/>
          </a:xfrm>
        </p:grpSpPr>
        <p:grpSp>
          <p:nvGrpSpPr>
            <p:cNvPr id="282" name="成组"/>
            <p:cNvGrpSpPr/>
            <p:nvPr/>
          </p:nvGrpSpPr>
          <p:grpSpPr>
            <a:xfrm>
              <a:off x="-2" y="5"/>
              <a:ext cx="1752464" cy="2876258"/>
              <a:chOff x="-1" y="5"/>
              <a:chExt cx="1752463" cy="2876257"/>
            </a:xfrm>
          </p:grpSpPr>
          <p:sp>
            <p:nvSpPr>
              <p:cNvPr id="249" name="Freeform 5"/>
              <p:cNvSpPr/>
              <p:nvPr/>
            </p:nvSpPr>
            <p:spPr>
              <a:xfrm>
                <a:off x="191562" y="1888424"/>
                <a:ext cx="843615" cy="910102"/>
              </a:xfrm>
              <a:custGeom>
                <a:avLst/>
                <a:gdLst/>
                <a:ahLst/>
                <a:cxnLst>
                  <a:cxn ang="0">
                    <a:pos x="wd2" y="hd2"/>
                  </a:cxn>
                  <a:cxn ang="5400000">
                    <a:pos x="wd2" y="hd2"/>
                  </a:cxn>
                  <a:cxn ang="10800000">
                    <a:pos x="wd2" y="hd2"/>
                  </a:cxn>
                  <a:cxn ang="16200000">
                    <a:pos x="wd2" y="hd2"/>
                  </a:cxn>
                </a:cxnLst>
                <a:rect l="0" t="0" r="r" b="b"/>
                <a:pathLst>
                  <a:path w="19494" h="21600" extrusionOk="0">
                    <a:moveTo>
                      <a:pt x="19209" y="525"/>
                    </a:moveTo>
                    <a:cubicBezTo>
                      <a:pt x="10161" y="0"/>
                      <a:pt x="10161" y="0"/>
                      <a:pt x="10161" y="0"/>
                    </a:cubicBezTo>
                    <a:cubicBezTo>
                      <a:pt x="10161" y="197"/>
                      <a:pt x="10161" y="197"/>
                      <a:pt x="10161" y="197"/>
                    </a:cubicBezTo>
                    <a:cubicBezTo>
                      <a:pt x="9333" y="197"/>
                      <a:pt x="9333" y="197"/>
                      <a:pt x="9333" y="197"/>
                    </a:cubicBezTo>
                    <a:cubicBezTo>
                      <a:pt x="9333" y="0"/>
                      <a:pt x="9333" y="0"/>
                      <a:pt x="9333" y="0"/>
                    </a:cubicBezTo>
                    <a:cubicBezTo>
                      <a:pt x="285" y="525"/>
                      <a:pt x="285" y="525"/>
                      <a:pt x="285" y="525"/>
                    </a:cubicBezTo>
                    <a:cubicBezTo>
                      <a:pt x="285" y="525"/>
                      <a:pt x="-1053" y="12146"/>
                      <a:pt x="2069" y="21600"/>
                    </a:cubicBezTo>
                    <a:cubicBezTo>
                      <a:pt x="7421" y="21600"/>
                      <a:pt x="7421" y="21600"/>
                      <a:pt x="7421" y="21600"/>
                    </a:cubicBezTo>
                    <a:cubicBezTo>
                      <a:pt x="7421" y="21600"/>
                      <a:pt x="9014" y="18252"/>
                      <a:pt x="9333" y="7484"/>
                    </a:cubicBezTo>
                    <a:cubicBezTo>
                      <a:pt x="10161" y="7484"/>
                      <a:pt x="10161" y="7484"/>
                      <a:pt x="10161" y="7484"/>
                    </a:cubicBezTo>
                    <a:cubicBezTo>
                      <a:pt x="10480" y="18252"/>
                      <a:pt x="12073" y="21600"/>
                      <a:pt x="12073" y="21600"/>
                    </a:cubicBezTo>
                    <a:cubicBezTo>
                      <a:pt x="17425" y="21600"/>
                      <a:pt x="17425" y="21600"/>
                      <a:pt x="17425" y="21600"/>
                    </a:cubicBezTo>
                    <a:cubicBezTo>
                      <a:pt x="20547" y="12146"/>
                      <a:pt x="19209" y="525"/>
                      <a:pt x="19209" y="525"/>
                    </a:cubicBezTo>
                    <a:close/>
                  </a:path>
                </a:pathLst>
              </a:custGeom>
              <a:solidFill>
                <a:srgbClr val="563A28"/>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0" name="Freeform 6"/>
              <p:cNvSpPr/>
              <p:nvPr/>
            </p:nvSpPr>
            <p:spPr>
              <a:xfrm>
                <a:off x="242692" y="2692345"/>
                <a:ext cx="307161" cy="183918"/>
              </a:xfrm>
              <a:custGeom>
                <a:avLst/>
                <a:gdLst/>
                <a:ahLst/>
                <a:cxnLst>
                  <a:cxn ang="0">
                    <a:pos x="wd2" y="hd2"/>
                  </a:cxn>
                  <a:cxn ang="5400000">
                    <a:pos x="wd2" y="hd2"/>
                  </a:cxn>
                  <a:cxn ang="10800000">
                    <a:pos x="wd2" y="hd2"/>
                  </a:cxn>
                  <a:cxn ang="16200000">
                    <a:pos x="wd2" y="hd2"/>
                  </a:cxn>
                </a:cxnLst>
                <a:rect l="0" t="0" r="r" b="b"/>
                <a:pathLst>
                  <a:path w="21600" h="21600" extrusionOk="0">
                    <a:moveTo>
                      <a:pt x="18321" y="21600"/>
                    </a:moveTo>
                    <a:cubicBezTo>
                      <a:pt x="3471" y="21600"/>
                      <a:pt x="3471" y="21600"/>
                      <a:pt x="3471" y="21600"/>
                    </a:cubicBezTo>
                    <a:cubicBezTo>
                      <a:pt x="1543" y="21600"/>
                      <a:pt x="0" y="18982"/>
                      <a:pt x="0" y="15709"/>
                    </a:cubicBezTo>
                    <a:cubicBezTo>
                      <a:pt x="0" y="15382"/>
                      <a:pt x="0" y="15382"/>
                      <a:pt x="0" y="15382"/>
                    </a:cubicBezTo>
                    <a:cubicBezTo>
                      <a:pt x="0" y="5236"/>
                      <a:pt x="4821" y="0"/>
                      <a:pt x="10800" y="0"/>
                    </a:cubicBezTo>
                    <a:cubicBezTo>
                      <a:pt x="10993" y="0"/>
                      <a:pt x="10993" y="0"/>
                      <a:pt x="10993" y="0"/>
                    </a:cubicBezTo>
                    <a:cubicBezTo>
                      <a:pt x="16779" y="0"/>
                      <a:pt x="21600" y="5236"/>
                      <a:pt x="21600" y="15382"/>
                    </a:cubicBezTo>
                    <a:cubicBezTo>
                      <a:pt x="21600" y="15709"/>
                      <a:pt x="21600" y="15709"/>
                      <a:pt x="21600" y="15709"/>
                    </a:cubicBezTo>
                    <a:cubicBezTo>
                      <a:pt x="21600" y="18982"/>
                      <a:pt x="20057" y="21600"/>
                      <a:pt x="18321" y="21600"/>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1" name="Freeform 7"/>
              <p:cNvSpPr/>
              <p:nvPr/>
            </p:nvSpPr>
            <p:spPr>
              <a:xfrm>
                <a:off x="674990" y="2692345"/>
                <a:ext cx="309057" cy="183918"/>
              </a:xfrm>
              <a:custGeom>
                <a:avLst/>
                <a:gdLst/>
                <a:ahLst/>
                <a:cxnLst>
                  <a:cxn ang="0">
                    <a:pos x="wd2" y="hd2"/>
                  </a:cxn>
                  <a:cxn ang="5400000">
                    <a:pos x="wd2" y="hd2"/>
                  </a:cxn>
                  <a:cxn ang="10800000">
                    <a:pos x="wd2" y="hd2"/>
                  </a:cxn>
                  <a:cxn ang="16200000">
                    <a:pos x="wd2" y="hd2"/>
                  </a:cxn>
                </a:cxnLst>
                <a:rect l="0" t="0" r="r" b="b"/>
                <a:pathLst>
                  <a:path w="21600" h="21600" extrusionOk="0">
                    <a:moveTo>
                      <a:pt x="3471" y="21600"/>
                    </a:moveTo>
                    <a:cubicBezTo>
                      <a:pt x="18129" y="21600"/>
                      <a:pt x="18129" y="21600"/>
                      <a:pt x="18129" y="21600"/>
                    </a:cubicBezTo>
                    <a:cubicBezTo>
                      <a:pt x="20057" y="21600"/>
                      <a:pt x="21600" y="18982"/>
                      <a:pt x="21600" y="15709"/>
                    </a:cubicBezTo>
                    <a:cubicBezTo>
                      <a:pt x="21600" y="15382"/>
                      <a:pt x="21600" y="15382"/>
                      <a:pt x="21600" y="15382"/>
                    </a:cubicBezTo>
                    <a:cubicBezTo>
                      <a:pt x="21600" y="5236"/>
                      <a:pt x="16779" y="0"/>
                      <a:pt x="10993" y="0"/>
                    </a:cubicBezTo>
                    <a:cubicBezTo>
                      <a:pt x="10607" y="0"/>
                      <a:pt x="10607" y="0"/>
                      <a:pt x="10607" y="0"/>
                    </a:cubicBezTo>
                    <a:cubicBezTo>
                      <a:pt x="4821" y="0"/>
                      <a:pt x="0" y="5236"/>
                      <a:pt x="0" y="15382"/>
                    </a:cubicBezTo>
                    <a:cubicBezTo>
                      <a:pt x="0" y="15709"/>
                      <a:pt x="0" y="15709"/>
                      <a:pt x="0" y="15709"/>
                    </a:cubicBezTo>
                    <a:cubicBezTo>
                      <a:pt x="0" y="18982"/>
                      <a:pt x="1543" y="21600"/>
                      <a:pt x="3471" y="21600"/>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2" name="Rectangle 8"/>
              <p:cNvSpPr/>
              <p:nvPr/>
            </p:nvSpPr>
            <p:spPr>
              <a:xfrm>
                <a:off x="343182" y="1099673"/>
                <a:ext cx="500556" cy="811506"/>
              </a:xfrm>
              <a:prstGeom prst="rect">
                <a:avLst/>
              </a:prstGeom>
              <a:solidFill>
                <a:srgbClr val="F4EFE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3" name="Oval 9"/>
              <p:cNvSpPr/>
              <p:nvPr/>
            </p:nvSpPr>
            <p:spPr>
              <a:xfrm>
                <a:off x="610525" y="1313925"/>
                <a:ext cx="60677" cy="60677"/>
              </a:xfrm>
              <a:prstGeom prst="ellipse">
                <a:avLst/>
              </a:pr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4" name="Freeform 10"/>
              <p:cNvSpPr/>
              <p:nvPr/>
            </p:nvSpPr>
            <p:spPr>
              <a:xfrm>
                <a:off x="419023" y="1154993"/>
                <a:ext cx="176335" cy="111015"/>
              </a:xfrm>
              <a:custGeom>
                <a:avLst/>
                <a:gdLst/>
                <a:ahLst/>
                <a:cxnLst>
                  <a:cxn ang="0">
                    <a:pos x="wd2" y="hd2"/>
                  </a:cxn>
                  <a:cxn ang="5400000">
                    <a:pos x="wd2" y="hd2"/>
                  </a:cxn>
                  <a:cxn ang="10800000">
                    <a:pos x="wd2" y="hd2"/>
                  </a:cxn>
                  <a:cxn ang="16200000">
                    <a:pos x="wd2" y="hd2"/>
                  </a:cxn>
                </a:cxnLst>
                <a:rect l="0" t="0" r="r" b="b"/>
                <a:pathLst>
                  <a:path w="21600" h="20074" extrusionOk="0">
                    <a:moveTo>
                      <a:pt x="21600" y="8296"/>
                    </a:moveTo>
                    <a:cubicBezTo>
                      <a:pt x="21600" y="12817"/>
                      <a:pt x="21600" y="12817"/>
                      <a:pt x="21600" y="12817"/>
                    </a:cubicBezTo>
                    <a:cubicBezTo>
                      <a:pt x="4050" y="19849"/>
                      <a:pt x="4050" y="19849"/>
                      <a:pt x="4050" y="19849"/>
                    </a:cubicBezTo>
                    <a:cubicBezTo>
                      <a:pt x="2025" y="20854"/>
                      <a:pt x="0" y="18342"/>
                      <a:pt x="0" y="15328"/>
                    </a:cubicBezTo>
                    <a:cubicBezTo>
                      <a:pt x="0" y="4780"/>
                      <a:pt x="0" y="4780"/>
                      <a:pt x="0" y="4780"/>
                    </a:cubicBezTo>
                    <a:cubicBezTo>
                      <a:pt x="0" y="1263"/>
                      <a:pt x="2025" y="-746"/>
                      <a:pt x="4050" y="259"/>
                    </a:cubicBezTo>
                    <a:lnTo>
                      <a:pt x="21600" y="8296"/>
                    </a:lnTo>
                    <a:close/>
                  </a:path>
                </a:pathLst>
              </a:custGeom>
              <a:solidFill>
                <a:srgbClr val="C6504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5" name="Freeform 11"/>
              <p:cNvSpPr/>
              <p:nvPr/>
            </p:nvSpPr>
            <p:spPr>
              <a:xfrm>
                <a:off x="595355" y="1154993"/>
                <a:ext cx="178232" cy="111015"/>
              </a:xfrm>
              <a:custGeom>
                <a:avLst/>
                <a:gdLst/>
                <a:ahLst/>
                <a:cxnLst>
                  <a:cxn ang="0">
                    <a:pos x="wd2" y="hd2"/>
                  </a:cxn>
                  <a:cxn ang="5400000">
                    <a:pos x="wd2" y="hd2"/>
                  </a:cxn>
                  <a:cxn ang="10800000">
                    <a:pos x="wd2" y="hd2"/>
                  </a:cxn>
                  <a:cxn ang="16200000">
                    <a:pos x="wd2" y="hd2"/>
                  </a:cxn>
                </a:cxnLst>
                <a:rect l="0" t="0" r="r" b="b"/>
                <a:pathLst>
                  <a:path w="21600" h="20074" extrusionOk="0">
                    <a:moveTo>
                      <a:pt x="0" y="8296"/>
                    </a:moveTo>
                    <a:cubicBezTo>
                      <a:pt x="0" y="12817"/>
                      <a:pt x="0" y="12817"/>
                      <a:pt x="0" y="12817"/>
                    </a:cubicBezTo>
                    <a:cubicBezTo>
                      <a:pt x="17612" y="19849"/>
                      <a:pt x="17612" y="19849"/>
                      <a:pt x="17612" y="19849"/>
                    </a:cubicBezTo>
                    <a:cubicBezTo>
                      <a:pt x="19606" y="20854"/>
                      <a:pt x="21600" y="18342"/>
                      <a:pt x="21600" y="15328"/>
                    </a:cubicBezTo>
                    <a:cubicBezTo>
                      <a:pt x="21600" y="4780"/>
                      <a:pt x="21600" y="4780"/>
                      <a:pt x="21600" y="4780"/>
                    </a:cubicBezTo>
                    <a:cubicBezTo>
                      <a:pt x="21600" y="1263"/>
                      <a:pt x="19606" y="-746"/>
                      <a:pt x="17612" y="259"/>
                    </a:cubicBezTo>
                    <a:lnTo>
                      <a:pt x="0" y="8296"/>
                    </a:lnTo>
                    <a:close/>
                  </a:path>
                </a:pathLst>
              </a:custGeom>
              <a:solidFill>
                <a:srgbClr val="C6504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6" name="Freeform 12"/>
              <p:cNvSpPr/>
              <p:nvPr/>
            </p:nvSpPr>
            <p:spPr>
              <a:xfrm>
                <a:off x="549850" y="1173618"/>
                <a:ext cx="91014" cy="83429"/>
              </a:xfrm>
              <a:custGeom>
                <a:avLst/>
                <a:gdLst/>
                <a:ahLst/>
                <a:cxnLst>
                  <a:cxn ang="0">
                    <a:pos x="wd2" y="hd2"/>
                  </a:cxn>
                  <a:cxn ang="5400000">
                    <a:pos x="wd2" y="hd2"/>
                  </a:cxn>
                  <a:cxn ang="10800000">
                    <a:pos x="wd2" y="hd2"/>
                  </a:cxn>
                  <a:cxn ang="16200000">
                    <a:pos x="wd2" y="hd2"/>
                  </a:cxn>
                </a:cxnLst>
                <a:rect l="0" t="0" r="r" b="b"/>
                <a:pathLst>
                  <a:path w="21600" h="21600" extrusionOk="0">
                    <a:moveTo>
                      <a:pt x="15055" y="21600"/>
                    </a:moveTo>
                    <a:cubicBezTo>
                      <a:pt x="6545" y="21600"/>
                      <a:pt x="6545" y="21600"/>
                      <a:pt x="6545" y="21600"/>
                    </a:cubicBezTo>
                    <a:cubicBezTo>
                      <a:pt x="2618" y="21600"/>
                      <a:pt x="0" y="18000"/>
                      <a:pt x="0" y="13680"/>
                    </a:cubicBezTo>
                    <a:cubicBezTo>
                      <a:pt x="0" y="7200"/>
                      <a:pt x="0" y="7200"/>
                      <a:pt x="0" y="7200"/>
                    </a:cubicBezTo>
                    <a:cubicBezTo>
                      <a:pt x="0" y="2880"/>
                      <a:pt x="2618" y="0"/>
                      <a:pt x="6545" y="0"/>
                    </a:cubicBezTo>
                    <a:cubicBezTo>
                      <a:pt x="15055" y="0"/>
                      <a:pt x="15055" y="0"/>
                      <a:pt x="15055" y="0"/>
                    </a:cubicBezTo>
                    <a:cubicBezTo>
                      <a:pt x="18327" y="0"/>
                      <a:pt x="21600" y="2880"/>
                      <a:pt x="21600" y="7200"/>
                    </a:cubicBezTo>
                    <a:cubicBezTo>
                      <a:pt x="21600" y="13680"/>
                      <a:pt x="21600" y="13680"/>
                      <a:pt x="21600" y="13680"/>
                    </a:cubicBezTo>
                    <a:cubicBezTo>
                      <a:pt x="21600" y="18000"/>
                      <a:pt x="18327" y="21600"/>
                      <a:pt x="15055" y="21600"/>
                    </a:cubicBezTo>
                    <a:close/>
                  </a:path>
                </a:pathLst>
              </a:custGeom>
              <a:solidFill>
                <a:srgbClr val="AD3E3B"/>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7" name="Freeform 13"/>
              <p:cNvSpPr/>
              <p:nvPr/>
            </p:nvSpPr>
            <p:spPr>
              <a:xfrm>
                <a:off x="569231" y="1257043"/>
                <a:ext cx="26127" cy="648449"/>
              </a:xfrm>
              <a:custGeom>
                <a:avLst/>
                <a:gdLst/>
                <a:ahLst/>
                <a:cxnLst>
                  <a:cxn ang="0">
                    <a:pos x="wd2" y="hd2"/>
                  </a:cxn>
                  <a:cxn ang="5400000">
                    <a:pos x="wd2" y="hd2"/>
                  </a:cxn>
                  <a:cxn ang="10800000">
                    <a:pos x="wd2" y="hd2"/>
                  </a:cxn>
                  <a:cxn ang="16200000">
                    <a:pos x="wd2" y="hd2"/>
                  </a:cxn>
                </a:cxnLst>
                <a:rect l="0" t="0" r="r" b="b"/>
                <a:pathLst>
                  <a:path w="9600" h="21600" extrusionOk="0">
                    <a:moveTo>
                      <a:pt x="9600" y="0"/>
                    </a:moveTo>
                    <a:cubicBezTo>
                      <a:pt x="9600" y="21600"/>
                      <a:pt x="9600" y="21600"/>
                      <a:pt x="9600" y="21600"/>
                    </a:cubicBezTo>
                    <a:cubicBezTo>
                      <a:pt x="9600" y="21600"/>
                      <a:pt x="-12000" y="8456"/>
                      <a:pt x="9600" y="0"/>
                    </a:cubicBezTo>
                    <a:close/>
                  </a:path>
                </a:pathLst>
              </a:cu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8" name="Oval 14"/>
              <p:cNvSpPr/>
              <p:nvPr/>
            </p:nvSpPr>
            <p:spPr>
              <a:xfrm>
                <a:off x="610525" y="1505424"/>
                <a:ext cx="60677" cy="60677"/>
              </a:xfrm>
              <a:prstGeom prst="ellipse">
                <a:avLst/>
              </a:pr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59" name="Oval 15"/>
              <p:cNvSpPr/>
              <p:nvPr/>
            </p:nvSpPr>
            <p:spPr>
              <a:xfrm>
                <a:off x="610525" y="1695029"/>
                <a:ext cx="60677" cy="60677"/>
              </a:xfrm>
              <a:prstGeom prst="ellipse">
                <a:avLst/>
              </a:prstGeom>
              <a:solidFill>
                <a:srgbClr val="E2DC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0" name="Freeform 16"/>
              <p:cNvSpPr/>
              <p:nvPr/>
            </p:nvSpPr>
            <p:spPr>
              <a:xfrm>
                <a:off x="1209503" y="975299"/>
                <a:ext cx="542960" cy="629853"/>
              </a:xfrm>
              <a:custGeom>
                <a:avLst/>
                <a:gdLst/>
                <a:ahLst/>
                <a:cxnLst>
                  <a:cxn ang="0">
                    <a:pos x="wd2" y="hd2"/>
                  </a:cxn>
                  <a:cxn ang="5400000">
                    <a:pos x="wd2" y="hd2"/>
                  </a:cxn>
                  <a:cxn ang="10800000">
                    <a:pos x="wd2" y="hd2"/>
                  </a:cxn>
                  <a:cxn ang="16200000">
                    <a:pos x="wd2" y="hd2"/>
                  </a:cxn>
                </a:cxnLst>
                <a:rect l="0" t="0" r="r" b="b"/>
                <a:pathLst>
                  <a:path w="21402" h="21420" extrusionOk="0">
                    <a:moveTo>
                      <a:pt x="20989" y="16439"/>
                    </a:moveTo>
                    <a:cubicBezTo>
                      <a:pt x="10678" y="21322"/>
                      <a:pt x="10678" y="21322"/>
                      <a:pt x="10678" y="21322"/>
                    </a:cubicBezTo>
                    <a:cubicBezTo>
                      <a:pt x="10352" y="21510"/>
                      <a:pt x="9918" y="21416"/>
                      <a:pt x="9809" y="21134"/>
                    </a:cubicBezTo>
                    <a:cubicBezTo>
                      <a:pt x="41" y="5827"/>
                      <a:pt x="41" y="5827"/>
                      <a:pt x="41" y="5827"/>
                    </a:cubicBezTo>
                    <a:cubicBezTo>
                      <a:pt x="-68" y="5545"/>
                      <a:pt x="41" y="5169"/>
                      <a:pt x="366" y="4981"/>
                    </a:cubicBezTo>
                    <a:cubicBezTo>
                      <a:pt x="10678" y="98"/>
                      <a:pt x="10678" y="98"/>
                      <a:pt x="10678" y="98"/>
                    </a:cubicBezTo>
                    <a:cubicBezTo>
                      <a:pt x="11003" y="-90"/>
                      <a:pt x="11438" y="4"/>
                      <a:pt x="11546" y="286"/>
                    </a:cubicBezTo>
                    <a:cubicBezTo>
                      <a:pt x="21315" y="15593"/>
                      <a:pt x="21315" y="15593"/>
                      <a:pt x="21315" y="15593"/>
                    </a:cubicBezTo>
                    <a:cubicBezTo>
                      <a:pt x="21532" y="15875"/>
                      <a:pt x="21315" y="16251"/>
                      <a:pt x="20989" y="16439"/>
                    </a:cubicBez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1" name="Freeform 17"/>
              <p:cNvSpPr/>
              <p:nvPr/>
            </p:nvSpPr>
            <p:spPr>
              <a:xfrm>
                <a:off x="1258787" y="1030290"/>
                <a:ext cx="438664" cy="509458"/>
              </a:xfrm>
              <a:custGeom>
                <a:avLst/>
                <a:gdLst/>
                <a:ahLst/>
                <a:cxnLst>
                  <a:cxn ang="0">
                    <a:pos x="wd2" y="hd2"/>
                  </a:cxn>
                  <a:cxn ang="5400000">
                    <a:pos x="wd2" y="hd2"/>
                  </a:cxn>
                  <a:cxn ang="10800000">
                    <a:pos x="wd2" y="hd2"/>
                  </a:cxn>
                  <a:cxn ang="16200000">
                    <a:pos x="wd2" y="hd2"/>
                  </a:cxn>
                </a:cxnLst>
                <a:rect l="0" t="0" r="r" b="b"/>
                <a:pathLst>
                  <a:path w="21356" h="21416" extrusionOk="0">
                    <a:moveTo>
                      <a:pt x="20845" y="16612"/>
                    </a:moveTo>
                    <a:cubicBezTo>
                      <a:pt x="10917" y="21373"/>
                      <a:pt x="10917" y="21373"/>
                      <a:pt x="10917" y="21373"/>
                    </a:cubicBezTo>
                    <a:cubicBezTo>
                      <a:pt x="10515" y="21489"/>
                      <a:pt x="9978" y="21373"/>
                      <a:pt x="9710" y="21024"/>
                    </a:cubicBezTo>
                    <a:cubicBezTo>
                      <a:pt x="50" y="5812"/>
                      <a:pt x="50" y="5812"/>
                      <a:pt x="50" y="5812"/>
                    </a:cubicBezTo>
                    <a:cubicBezTo>
                      <a:pt x="-84" y="5463"/>
                      <a:pt x="50" y="4999"/>
                      <a:pt x="453" y="4883"/>
                    </a:cubicBezTo>
                    <a:cubicBezTo>
                      <a:pt x="10381" y="121"/>
                      <a:pt x="10381" y="121"/>
                      <a:pt x="10381" y="121"/>
                    </a:cubicBezTo>
                    <a:cubicBezTo>
                      <a:pt x="10783" y="-111"/>
                      <a:pt x="11320" y="5"/>
                      <a:pt x="11588" y="354"/>
                    </a:cubicBezTo>
                    <a:cubicBezTo>
                      <a:pt x="21248" y="15566"/>
                      <a:pt x="21248" y="15566"/>
                      <a:pt x="21248" y="15566"/>
                    </a:cubicBezTo>
                    <a:cubicBezTo>
                      <a:pt x="21516" y="15915"/>
                      <a:pt x="21248" y="16379"/>
                      <a:pt x="20845" y="16612"/>
                    </a:cubicBezTo>
                    <a:close/>
                  </a:path>
                </a:pathLst>
              </a:custGeom>
              <a:solidFill>
                <a:srgbClr val="F4EFE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2" name="Freeform 19"/>
              <p:cNvSpPr/>
              <p:nvPr/>
            </p:nvSpPr>
            <p:spPr>
              <a:xfrm>
                <a:off x="1217258" y="1186175"/>
                <a:ext cx="224465" cy="421638"/>
              </a:xfrm>
              <a:custGeom>
                <a:avLst/>
                <a:gdLst/>
                <a:ahLst/>
                <a:cxnLst>
                  <a:cxn ang="0">
                    <a:pos x="wd2" y="hd2"/>
                  </a:cxn>
                  <a:cxn ang="5400000">
                    <a:pos x="wd2" y="hd2"/>
                  </a:cxn>
                  <a:cxn ang="10800000">
                    <a:pos x="wd2" y="hd2"/>
                  </a:cxn>
                  <a:cxn ang="16200000">
                    <a:pos x="wd2" y="hd2"/>
                  </a:cxn>
                </a:cxnLst>
                <a:rect l="0" t="0" r="r" b="b"/>
                <a:pathLst>
                  <a:path w="19226" h="20098" extrusionOk="0">
                    <a:moveTo>
                      <a:pt x="949" y="9166"/>
                    </a:moveTo>
                    <a:cubicBezTo>
                      <a:pt x="949" y="9166"/>
                      <a:pt x="949" y="7454"/>
                      <a:pt x="2136" y="5610"/>
                    </a:cubicBezTo>
                    <a:cubicBezTo>
                      <a:pt x="4273" y="2318"/>
                      <a:pt x="9732" y="-1502"/>
                      <a:pt x="15429" y="605"/>
                    </a:cubicBezTo>
                    <a:cubicBezTo>
                      <a:pt x="21600" y="3108"/>
                      <a:pt x="9732" y="8508"/>
                      <a:pt x="9732" y="8508"/>
                    </a:cubicBezTo>
                    <a:cubicBezTo>
                      <a:pt x="19226" y="18122"/>
                      <a:pt x="19226" y="18122"/>
                      <a:pt x="19226" y="18122"/>
                    </a:cubicBezTo>
                    <a:cubicBezTo>
                      <a:pt x="19226" y="18122"/>
                      <a:pt x="14716" y="19571"/>
                      <a:pt x="9732" y="20098"/>
                    </a:cubicBezTo>
                    <a:cubicBezTo>
                      <a:pt x="0" y="10483"/>
                      <a:pt x="0" y="10483"/>
                      <a:pt x="0" y="10483"/>
                    </a:cubicBezTo>
                    <a:lnTo>
                      <a:pt x="949" y="9166"/>
                    </a:ln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3" name="Freeform 25"/>
              <p:cNvSpPr/>
              <p:nvPr/>
            </p:nvSpPr>
            <p:spPr>
              <a:xfrm>
                <a:off x="23321" y="1979434"/>
                <a:ext cx="210586" cy="349335"/>
              </a:xfrm>
              <a:custGeom>
                <a:avLst/>
                <a:gdLst/>
                <a:ahLst/>
                <a:cxnLst>
                  <a:cxn ang="0">
                    <a:pos x="wd2" y="hd2"/>
                  </a:cxn>
                  <a:cxn ang="5400000">
                    <a:pos x="wd2" y="hd2"/>
                  </a:cxn>
                  <a:cxn ang="10800000">
                    <a:pos x="wd2" y="hd2"/>
                  </a:cxn>
                  <a:cxn ang="16200000">
                    <a:pos x="wd2" y="hd2"/>
                  </a:cxn>
                </a:cxnLst>
                <a:rect l="0" t="0" r="r" b="b"/>
                <a:pathLst>
                  <a:path w="17260" h="20513" extrusionOk="0">
                    <a:moveTo>
                      <a:pt x="356" y="0"/>
                    </a:moveTo>
                    <a:cubicBezTo>
                      <a:pt x="356" y="0"/>
                      <a:pt x="-1444" y="7958"/>
                      <a:pt x="3056" y="13317"/>
                    </a:cubicBezTo>
                    <a:cubicBezTo>
                      <a:pt x="7781" y="18677"/>
                      <a:pt x="12056" y="21600"/>
                      <a:pt x="16106" y="20138"/>
                    </a:cubicBezTo>
                    <a:cubicBezTo>
                      <a:pt x="20156" y="18677"/>
                      <a:pt x="12281" y="13317"/>
                      <a:pt x="11831" y="12992"/>
                    </a:cubicBezTo>
                    <a:cubicBezTo>
                      <a:pt x="11831" y="12992"/>
                      <a:pt x="14081" y="12992"/>
                      <a:pt x="14531" y="12018"/>
                    </a:cubicBezTo>
                    <a:cubicBezTo>
                      <a:pt x="14981" y="10881"/>
                      <a:pt x="15656" y="5359"/>
                      <a:pt x="12956" y="974"/>
                    </a:cubicBezTo>
                    <a:lnTo>
                      <a:pt x="356" y="0"/>
                    </a:ln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4" name="Freeform 26"/>
              <p:cNvSpPr/>
              <p:nvPr/>
            </p:nvSpPr>
            <p:spPr>
              <a:xfrm>
                <a:off x="122999" y="2148181"/>
                <a:ext cx="66607" cy="75846"/>
              </a:xfrm>
              <a:custGeom>
                <a:avLst/>
                <a:gdLst/>
                <a:ahLst/>
                <a:cxnLst>
                  <a:cxn ang="0">
                    <a:pos x="wd2" y="hd2"/>
                  </a:cxn>
                  <a:cxn ang="5400000">
                    <a:pos x="wd2" y="hd2"/>
                  </a:cxn>
                  <a:cxn ang="10800000">
                    <a:pos x="wd2" y="hd2"/>
                  </a:cxn>
                  <a:cxn ang="16200000">
                    <a:pos x="wd2" y="hd2"/>
                  </a:cxn>
                </a:cxnLst>
                <a:rect l="0" t="0" r="r" b="b"/>
                <a:pathLst>
                  <a:path w="19968" h="21600" extrusionOk="0">
                    <a:moveTo>
                      <a:pt x="19968" y="21600"/>
                    </a:moveTo>
                    <a:cubicBezTo>
                      <a:pt x="16645" y="18400"/>
                      <a:pt x="13322" y="15200"/>
                      <a:pt x="13322" y="15200"/>
                    </a:cubicBezTo>
                    <a:cubicBezTo>
                      <a:pt x="13322" y="15200"/>
                      <a:pt x="5014" y="13600"/>
                      <a:pt x="30" y="0"/>
                    </a:cubicBezTo>
                    <a:cubicBezTo>
                      <a:pt x="30" y="0"/>
                      <a:pt x="-1632" y="21600"/>
                      <a:pt x="19968" y="21600"/>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5" name="Freeform 27"/>
              <p:cNvSpPr/>
              <p:nvPr/>
            </p:nvSpPr>
            <p:spPr>
              <a:xfrm>
                <a:off x="-2" y="1107257"/>
                <a:ext cx="352667" cy="910580"/>
              </a:xfrm>
              <a:custGeom>
                <a:avLst/>
                <a:gdLst/>
                <a:ahLst/>
                <a:cxnLst>
                  <a:cxn ang="0">
                    <a:pos x="wd2" y="hd2"/>
                  </a:cxn>
                  <a:cxn ang="5400000">
                    <a:pos x="wd2" y="hd2"/>
                  </a:cxn>
                  <a:cxn ang="10800000">
                    <a:pos x="wd2" y="hd2"/>
                  </a:cxn>
                  <a:cxn ang="16200000">
                    <a:pos x="wd2" y="hd2"/>
                  </a:cxn>
                </a:cxnLst>
                <a:rect l="0" t="0" r="r" b="b"/>
                <a:pathLst>
                  <a:path w="21600" h="20998" extrusionOk="0">
                    <a:moveTo>
                      <a:pt x="21600" y="0"/>
                    </a:moveTo>
                    <a:cubicBezTo>
                      <a:pt x="16369" y="637"/>
                      <a:pt x="844" y="3759"/>
                      <a:pt x="0" y="20517"/>
                    </a:cubicBezTo>
                    <a:cubicBezTo>
                      <a:pt x="0" y="20517"/>
                      <a:pt x="6581" y="21600"/>
                      <a:pt x="12319" y="20517"/>
                    </a:cubicBezTo>
                    <a:cubicBezTo>
                      <a:pt x="12488" y="18542"/>
                      <a:pt x="12488" y="18542"/>
                      <a:pt x="12488" y="18542"/>
                    </a:cubicBezTo>
                    <a:cubicBezTo>
                      <a:pt x="21600" y="18542"/>
                      <a:pt x="21600" y="18542"/>
                      <a:pt x="21600" y="18542"/>
                    </a:cubicBezTo>
                    <a:lnTo>
                      <a:pt x="21600" y="0"/>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6" name="Freeform 28"/>
              <p:cNvSpPr/>
              <p:nvPr/>
            </p:nvSpPr>
            <p:spPr>
              <a:xfrm>
                <a:off x="838049" y="1107257"/>
                <a:ext cx="515727" cy="826788"/>
              </a:xfrm>
              <a:custGeom>
                <a:avLst/>
                <a:gdLst/>
                <a:ahLst/>
                <a:cxnLst>
                  <a:cxn ang="0">
                    <a:pos x="wd2" y="hd2"/>
                  </a:cxn>
                  <a:cxn ang="5400000">
                    <a:pos x="wd2" y="hd2"/>
                  </a:cxn>
                  <a:cxn ang="10800000">
                    <a:pos x="wd2" y="hd2"/>
                  </a:cxn>
                  <a:cxn ang="16200000">
                    <a:pos x="wd2" y="hd2"/>
                  </a:cxn>
                </a:cxnLst>
                <a:rect l="0" t="0" r="r" b="b"/>
                <a:pathLst>
                  <a:path w="21600" h="18837" extrusionOk="0">
                    <a:moveTo>
                      <a:pt x="16402" y="6171"/>
                    </a:moveTo>
                    <a:cubicBezTo>
                      <a:pt x="16402" y="6171"/>
                      <a:pt x="13052" y="7431"/>
                      <a:pt x="11435" y="9005"/>
                    </a:cubicBezTo>
                    <a:cubicBezTo>
                      <a:pt x="11435" y="9005"/>
                      <a:pt x="8779" y="1637"/>
                      <a:pt x="0" y="0"/>
                    </a:cubicBezTo>
                    <a:cubicBezTo>
                      <a:pt x="0" y="18325"/>
                      <a:pt x="0" y="18325"/>
                      <a:pt x="0" y="18325"/>
                    </a:cubicBezTo>
                    <a:cubicBezTo>
                      <a:pt x="7739" y="18325"/>
                      <a:pt x="7739" y="18325"/>
                      <a:pt x="7739" y="18325"/>
                    </a:cubicBezTo>
                    <a:cubicBezTo>
                      <a:pt x="7739" y="18325"/>
                      <a:pt x="9241" y="21600"/>
                      <a:pt x="21600" y="11587"/>
                    </a:cubicBezTo>
                    <a:lnTo>
                      <a:pt x="16402" y="6171"/>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7" name="Freeform 29"/>
              <p:cNvSpPr/>
              <p:nvPr/>
            </p:nvSpPr>
            <p:spPr>
              <a:xfrm>
                <a:off x="182650" y="1323405"/>
                <a:ext cx="20228" cy="587775"/>
              </a:xfrm>
              <a:custGeom>
                <a:avLst/>
                <a:gdLst/>
                <a:ahLst/>
                <a:cxnLst>
                  <a:cxn ang="0">
                    <a:pos x="wd2" y="hd2"/>
                  </a:cxn>
                  <a:cxn ang="5400000">
                    <a:pos x="wd2" y="hd2"/>
                  </a:cxn>
                  <a:cxn ang="10800000">
                    <a:pos x="wd2" y="hd2"/>
                  </a:cxn>
                  <a:cxn ang="16200000">
                    <a:pos x="wd2" y="hd2"/>
                  </a:cxn>
                </a:cxnLst>
                <a:rect l="0" t="0" r="r" b="b"/>
                <a:pathLst>
                  <a:path w="9600" h="21600" extrusionOk="0">
                    <a:moveTo>
                      <a:pt x="9600" y="21600"/>
                    </a:moveTo>
                    <a:cubicBezTo>
                      <a:pt x="9600" y="0"/>
                      <a:pt x="9600" y="0"/>
                      <a:pt x="9600" y="0"/>
                    </a:cubicBezTo>
                    <a:cubicBezTo>
                      <a:pt x="9600" y="0"/>
                      <a:pt x="-12000" y="16935"/>
                      <a:pt x="9600" y="21600"/>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8" name="Freeform 30"/>
              <p:cNvSpPr/>
              <p:nvPr/>
            </p:nvSpPr>
            <p:spPr>
              <a:xfrm>
                <a:off x="989732" y="1368910"/>
                <a:ext cx="43553" cy="542270"/>
              </a:xfrm>
              <a:custGeom>
                <a:avLst/>
                <a:gdLst/>
                <a:ahLst/>
                <a:cxnLst>
                  <a:cxn ang="0">
                    <a:pos x="wd2" y="hd2"/>
                  </a:cxn>
                  <a:cxn ang="5400000">
                    <a:pos x="wd2" y="hd2"/>
                  </a:cxn>
                  <a:cxn ang="10800000">
                    <a:pos x="wd2" y="hd2"/>
                  </a:cxn>
                  <a:cxn ang="16200000">
                    <a:pos x="wd2" y="hd2"/>
                  </a:cxn>
                </a:cxnLst>
                <a:rect l="0" t="0" r="r" b="b"/>
                <a:pathLst>
                  <a:path w="13408" h="21600" extrusionOk="0">
                    <a:moveTo>
                      <a:pt x="9969" y="21600"/>
                    </a:moveTo>
                    <a:cubicBezTo>
                      <a:pt x="0" y="0"/>
                      <a:pt x="0" y="0"/>
                      <a:pt x="0" y="0"/>
                    </a:cubicBezTo>
                    <a:cubicBezTo>
                      <a:pt x="0" y="0"/>
                      <a:pt x="21600" y="13555"/>
                      <a:pt x="9969" y="21600"/>
                    </a:cubicBezTo>
                    <a:close/>
                  </a:path>
                </a:pathLst>
              </a:custGeom>
              <a:solidFill>
                <a:srgbClr val="302F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69" name="Freeform 31"/>
              <p:cNvSpPr/>
              <p:nvPr/>
            </p:nvSpPr>
            <p:spPr>
              <a:xfrm>
                <a:off x="10695" y="5"/>
                <a:ext cx="1159348" cy="944195"/>
              </a:xfrm>
              <a:custGeom>
                <a:avLst/>
                <a:gdLst/>
                <a:ahLst/>
                <a:cxnLst>
                  <a:cxn ang="0">
                    <a:pos x="wd2" y="hd2"/>
                  </a:cxn>
                  <a:cxn ang="5400000">
                    <a:pos x="wd2" y="hd2"/>
                  </a:cxn>
                  <a:cxn ang="10800000">
                    <a:pos x="wd2" y="hd2"/>
                  </a:cxn>
                  <a:cxn ang="16200000">
                    <a:pos x="wd2" y="hd2"/>
                  </a:cxn>
                </a:cxnLst>
                <a:rect l="0" t="0" r="r" b="b"/>
                <a:pathLst>
                  <a:path w="18841" h="18971" extrusionOk="0">
                    <a:moveTo>
                      <a:pt x="657" y="15861"/>
                    </a:moveTo>
                    <a:cubicBezTo>
                      <a:pt x="657" y="15861"/>
                      <a:pt x="-822" y="10531"/>
                      <a:pt x="657" y="6144"/>
                    </a:cubicBezTo>
                    <a:cubicBezTo>
                      <a:pt x="2225" y="1480"/>
                      <a:pt x="7872" y="-2629"/>
                      <a:pt x="12712" y="2091"/>
                    </a:cubicBezTo>
                    <a:cubicBezTo>
                      <a:pt x="12712" y="2091"/>
                      <a:pt x="20778" y="369"/>
                      <a:pt x="18403" y="15861"/>
                    </a:cubicBezTo>
                    <a:cubicBezTo>
                      <a:pt x="9261" y="18971"/>
                      <a:pt x="9261" y="18971"/>
                      <a:pt x="9261" y="18971"/>
                    </a:cubicBezTo>
                    <a:lnTo>
                      <a:pt x="657" y="15861"/>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0" name="Freeform 32"/>
              <p:cNvSpPr/>
              <p:nvPr/>
            </p:nvSpPr>
            <p:spPr>
              <a:xfrm>
                <a:off x="758416" y="24617"/>
                <a:ext cx="130829" cy="104287"/>
              </a:xfrm>
              <a:custGeom>
                <a:avLst/>
                <a:gdLst/>
                <a:ahLst/>
                <a:cxnLst>
                  <a:cxn ang="0">
                    <a:pos x="wd2" y="hd2"/>
                  </a:cxn>
                  <a:cxn ang="5400000">
                    <a:pos x="wd2" y="hd2"/>
                  </a:cxn>
                  <a:cxn ang="10800000">
                    <a:pos x="wd2" y="hd2"/>
                  </a:cxn>
                  <a:cxn ang="16200000">
                    <a:pos x="wd2" y="hd2"/>
                  </a:cxn>
                </a:cxnLst>
                <a:rect l="0" t="0" r="r" b="b"/>
                <a:pathLst>
                  <a:path w="21600" h="21600" extrusionOk="0">
                    <a:moveTo>
                      <a:pt x="0" y="19895"/>
                    </a:moveTo>
                    <a:cubicBezTo>
                      <a:pt x="0" y="19895"/>
                      <a:pt x="4500" y="3979"/>
                      <a:pt x="0" y="0"/>
                    </a:cubicBezTo>
                    <a:cubicBezTo>
                      <a:pt x="0" y="0"/>
                      <a:pt x="7200" y="1705"/>
                      <a:pt x="8550" y="7958"/>
                    </a:cubicBezTo>
                    <a:cubicBezTo>
                      <a:pt x="8550" y="7958"/>
                      <a:pt x="16200" y="2274"/>
                      <a:pt x="21600" y="8526"/>
                    </a:cubicBezTo>
                    <a:cubicBezTo>
                      <a:pt x="21600" y="8526"/>
                      <a:pt x="7200" y="9663"/>
                      <a:pt x="5400" y="21600"/>
                    </a:cubicBezTo>
                    <a:lnTo>
                      <a:pt x="0" y="19895"/>
                    </a:lnTo>
                    <a:close/>
                  </a:path>
                </a:pathLst>
              </a:custGeom>
              <a:solidFill>
                <a:srgbClr val="3F3E3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1" name="Freeform 33"/>
              <p:cNvSpPr/>
              <p:nvPr/>
            </p:nvSpPr>
            <p:spPr>
              <a:xfrm>
                <a:off x="16250" y="752787"/>
                <a:ext cx="205588" cy="238814"/>
              </a:xfrm>
              <a:custGeom>
                <a:avLst/>
                <a:gdLst/>
                <a:ahLst/>
                <a:cxnLst>
                  <a:cxn ang="0">
                    <a:pos x="wd2" y="hd2"/>
                  </a:cxn>
                  <a:cxn ang="5400000">
                    <a:pos x="wd2" y="hd2"/>
                  </a:cxn>
                  <a:cxn ang="10800000">
                    <a:pos x="wd2" y="hd2"/>
                  </a:cxn>
                  <a:cxn ang="16200000">
                    <a:pos x="wd2" y="hd2"/>
                  </a:cxn>
                </a:cxnLst>
                <a:rect l="0" t="0" r="r" b="b"/>
                <a:pathLst>
                  <a:path w="17349" h="18763" extrusionOk="0">
                    <a:moveTo>
                      <a:pt x="15491" y="3054"/>
                    </a:moveTo>
                    <a:cubicBezTo>
                      <a:pt x="15491" y="3054"/>
                      <a:pt x="8059" y="-2837"/>
                      <a:pt x="2252" y="1745"/>
                    </a:cubicBezTo>
                    <a:cubicBezTo>
                      <a:pt x="-4251" y="6545"/>
                      <a:pt x="4110" y="18763"/>
                      <a:pt x="17349" y="18763"/>
                    </a:cubicBezTo>
                    <a:lnTo>
                      <a:pt x="15491" y="3054"/>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2" name="Freeform 34"/>
              <p:cNvSpPr/>
              <p:nvPr/>
            </p:nvSpPr>
            <p:spPr>
              <a:xfrm>
                <a:off x="968876" y="752787"/>
                <a:ext cx="207110" cy="238814"/>
              </a:xfrm>
              <a:custGeom>
                <a:avLst/>
                <a:gdLst/>
                <a:ahLst/>
                <a:cxnLst>
                  <a:cxn ang="0">
                    <a:pos x="wd2" y="hd2"/>
                  </a:cxn>
                  <a:cxn ang="5400000">
                    <a:pos x="wd2" y="hd2"/>
                  </a:cxn>
                  <a:cxn ang="10800000">
                    <a:pos x="wd2" y="hd2"/>
                  </a:cxn>
                  <a:cxn ang="16200000">
                    <a:pos x="wd2" y="hd2"/>
                  </a:cxn>
                </a:cxnLst>
                <a:rect l="0" t="0" r="r" b="b"/>
                <a:pathLst>
                  <a:path w="17349" h="18763" extrusionOk="0">
                    <a:moveTo>
                      <a:pt x="2090" y="3054"/>
                    </a:moveTo>
                    <a:cubicBezTo>
                      <a:pt x="2090" y="3054"/>
                      <a:pt x="9290" y="-2837"/>
                      <a:pt x="15097" y="1745"/>
                    </a:cubicBezTo>
                    <a:cubicBezTo>
                      <a:pt x="21600" y="6545"/>
                      <a:pt x="13239" y="18763"/>
                      <a:pt x="0" y="18763"/>
                    </a:cubicBezTo>
                    <a:lnTo>
                      <a:pt x="2090" y="3054"/>
                    </a:lnTo>
                    <a:close/>
                  </a:path>
                </a:pathLst>
              </a:custGeom>
              <a:solidFill>
                <a:srgbClr val="F4D3B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3" name="Freeform 35"/>
              <p:cNvSpPr/>
              <p:nvPr/>
            </p:nvSpPr>
            <p:spPr>
              <a:xfrm>
                <a:off x="157370" y="364010"/>
                <a:ext cx="875974" cy="775482"/>
              </a:xfrm>
              <a:custGeom>
                <a:avLst/>
                <a:gdLst/>
                <a:ahLst/>
                <a:cxnLst>
                  <a:cxn ang="0">
                    <a:pos x="wd2" y="hd2"/>
                  </a:cxn>
                  <a:cxn ang="5400000">
                    <a:pos x="wd2" y="hd2"/>
                  </a:cxn>
                  <a:cxn ang="10800000">
                    <a:pos x="wd2" y="hd2"/>
                  </a:cxn>
                  <a:cxn ang="16200000">
                    <a:pos x="wd2" y="hd2"/>
                  </a:cxn>
                </a:cxnLst>
                <a:rect l="0" t="0" r="r" b="b"/>
                <a:pathLst>
                  <a:path w="21600" h="21600" extrusionOk="0">
                    <a:moveTo>
                      <a:pt x="13857" y="21600"/>
                    </a:moveTo>
                    <a:cubicBezTo>
                      <a:pt x="7743" y="21600"/>
                      <a:pt x="7743" y="21600"/>
                      <a:pt x="7743" y="21600"/>
                    </a:cubicBezTo>
                    <a:cubicBezTo>
                      <a:pt x="3464" y="21600"/>
                      <a:pt x="0" y="17680"/>
                      <a:pt x="0" y="12914"/>
                    </a:cubicBezTo>
                    <a:cubicBezTo>
                      <a:pt x="0" y="8456"/>
                      <a:pt x="0" y="8456"/>
                      <a:pt x="0" y="8456"/>
                    </a:cubicBezTo>
                    <a:cubicBezTo>
                      <a:pt x="6181" y="7456"/>
                      <a:pt x="12091" y="5688"/>
                      <a:pt x="15419" y="0"/>
                    </a:cubicBezTo>
                    <a:cubicBezTo>
                      <a:pt x="17321" y="3613"/>
                      <a:pt x="18475" y="4843"/>
                      <a:pt x="21600" y="6073"/>
                    </a:cubicBezTo>
                    <a:cubicBezTo>
                      <a:pt x="21600" y="12914"/>
                      <a:pt x="21600" y="12914"/>
                      <a:pt x="21600" y="12914"/>
                    </a:cubicBezTo>
                    <a:cubicBezTo>
                      <a:pt x="21600" y="17680"/>
                      <a:pt x="18136" y="21600"/>
                      <a:pt x="13857" y="21600"/>
                    </a:cubicBezTo>
                    <a:close/>
                  </a:path>
                </a:pathLst>
              </a:custGeom>
              <a:solidFill>
                <a:srgbClr val="F9DAB4"/>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4" name="Oval 36"/>
              <p:cNvSpPr/>
              <p:nvPr/>
            </p:nvSpPr>
            <p:spPr>
              <a:xfrm>
                <a:off x="293885" y="798202"/>
                <a:ext cx="119455" cy="117559"/>
              </a:xfrm>
              <a:prstGeom prst="ellipse">
                <a:avLst/>
              </a:pr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5" name="Freeform 37"/>
              <p:cNvSpPr/>
              <p:nvPr/>
            </p:nvSpPr>
            <p:spPr>
              <a:xfrm>
                <a:off x="316637" y="807127"/>
                <a:ext cx="54988" cy="32681"/>
              </a:xfrm>
              <a:custGeom>
                <a:avLst/>
                <a:gdLst/>
                <a:ahLst/>
                <a:cxnLst>
                  <a:cxn ang="0">
                    <a:pos x="wd2" y="hd2"/>
                  </a:cxn>
                  <a:cxn ang="5400000">
                    <a:pos x="wd2" y="hd2"/>
                  </a:cxn>
                  <a:cxn ang="10800000">
                    <a:pos x="wd2" y="hd2"/>
                  </a:cxn>
                  <a:cxn ang="16200000">
                    <a:pos x="wd2" y="hd2"/>
                  </a:cxn>
                </a:cxnLst>
                <a:rect l="0" t="0" r="r" b="b"/>
                <a:pathLst>
                  <a:path w="21600" h="18615" extrusionOk="0">
                    <a:moveTo>
                      <a:pt x="21600" y="5870"/>
                    </a:moveTo>
                    <a:cubicBezTo>
                      <a:pt x="21600" y="10499"/>
                      <a:pt x="18360" y="16670"/>
                      <a:pt x="11880" y="18213"/>
                    </a:cubicBezTo>
                    <a:cubicBezTo>
                      <a:pt x="6480" y="19756"/>
                      <a:pt x="1080" y="16670"/>
                      <a:pt x="0" y="12042"/>
                    </a:cubicBezTo>
                    <a:cubicBezTo>
                      <a:pt x="0" y="7413"/>
                      <a:pt x="4320" y="2785"/>
                      <a:pt x="9720" y="1242"/>
                    </a:cubicBezTo>
                    <a:cubicBezTo>
                      <a:pt x="15120" y="-1844"/>
                      <a:pt x="20520" y="1242"/>
                      <a:pt x="21600" y="5870"/>
                    </a:cubicBezTo>
                    <a:close/>
                  </a:path>
                </a:pathLst>
              </a:custGeom>
              <a:solidFill>
                <a:srgbClr val="E8DF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6" name="Freeform 38"/>
              <p:cNvSpPr/>
              <p:nvPr/>
            </p:nvSpPr>
            <p:spPr>
              <a:xfrm>
                <a:off x="221836" y="654103"/>
                <a:ext cx="233215" cy="83429"/>
              </a:xfrm>
              <a:custGeom>
                <a:avLst/>
                <a:gdLst/>
                <a:ahLst/>
                <a:cxnLst>
                  <a:cxn ang="0">
                    <a:pos x="wd2" y="hd2"/>
                  </a:cxn>
                  <a:cxn ang="5400000">
                    <a:pos x="wd2" y="hd2"/>
                  </a:cxn>
                  <a:cxn ang="10800000">
                    <a:pos x="wd2" y="hd2"/>
                  </a:cxn>
                  <a:cxn ang="16200000">
                    <a:pos x="wd2" y="hd2"/>
                  </a:cxn>
                </a:cxnLst>
                <a:rect l="0" t="0" r="r" b="b"/>
                <a:pathLst>
                  <a:path w="21600" h="21600" extrusionOk="0">
                    <a:moveTo>
                      <a:pt x="0" y="12764"/>
                    </a:moveTo>
                    <a:lnTo>
                      <a:pt x="21073" y="0"/>
                    </a:lnTo>
                    <a:lnTo>
                      <a:pt x="21600" y="11291"/>
                    </a:lnTo>
                    <a:lnTo>
                      <a:pt x="1054" y="21600"/>
                    </a:lnTo>
                    <a:lnTo>
                      <a:pt x="0" y="12764"/>
                    </a:ln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7" name="Oval 39"/>
              <p:cNvSpPr/>
              <p:nvPr/>
            </p:nvSpPr>
            <p:spPr>
              <a:xfrm>
                <a:off x="777376" y="798202"/>
                <a:ext cx="121351" cy="117559"/>
              </a:xfrm>
              <a:prstGeom prst="ellipse">
                <a:avLst/>
              </a:pr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8" name="Freeform 40"/>
              <p:cNvSpPr/>
              <p:nvPr/>
            </p:nvSpPr>
            <p:spPr>
              <a:xfrm>
                <a:off x="802024" y="807127"/>
                <a:ext cx="54988" cy="32681"/>
              </a:xfrm>
              <a:custGeom>
                <a:avLst/>
                <a:gdLst/>
                <a:ahLst/>
                <a:cxnLst>
                  <a:cxn ang="0">
                    <a:pos x="wd2" y="hd2"/>
                  </a:cxn>
                  <a:cxn ang="5400000">
                    <a:pos x="wd2" y="hd2"/>
                  </a:cxn>
                  <a:cxn ang="10800000">
                    <a:pos x="wd2" y="hd2"/>
                  </a:cxn>
                  <a:cxn ang="16200000">
                    <a:pos x="wd2" y="hd2"/>
                  </a:cxn>
                </a:cxnLst>
                <a:rect l="0" t="0" r="r" b="b"/>
                <a:pathLst>
                  <a:path w="21600" h="18615" extrusionOk="0">
                    <a:moveTo>
                      <a:pt x="21600" y="5870"/>
                    </a:moveTo>
                    <a:cubicBezTo>
                      <a:pt x="21600" y="10499"/>
                      <a:pt x="17280" y="16670"/>
                      <a:pt x="11880" y="18213"/>
                    </a:cubicBezTo>
                    <a:cubicBezTo>
                      <a:pt x="6480" y="19756"/>
                      <a:pt x="1080" y="16670"/>
                      <a:pt x="0" y="12042"/>
                    </a:cubicBezTo>
                    <a:cubicBezTo>
                      <a:pt x="0" y="7413"/>
                      <a:pt x="4320" y="2785"/>
                      <a:pt x="9720" y="1242"/>
                    </a:cubicBezTo>
                    <a:cubicBezTo>
                      <a:pt x="15120" y="-1844"/>
                      <a:pt x="20520" y="1242"/>
                      <a:pt x="21600" y="5870"/>
                    </a:cubicBezTo>
                    <a:close/>
                  </a:path>
                </a:pathLst>
              </a:custGeom>
              <a:solidFill>
                <a:srgbClr val="E8DFD9"/>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79" name="Freeform 41"/>
              <p:cNvSpPr/>
              <p:nvPr/>
            </p:nvSpPr>
            <p:spPr>
              <a:xfrm>
                <a:off x="735663" y="654103"/>
                <a:ext cx="231319" cy="8342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lnTo>
                      <a:pt x="531" y="0"/>
                    </a:lnTo>
                    <a:lnTo>
                      <a:pt x="0" y="11291"/>
                    </a:lnTo>
                    <a:lnTo>
                      <a:pt x="20892" y="21600"/>
                    </a:lnTo>
                    <a:lnTo>
                      <a:pt x="21600" y="12764"/>
                    </a:lnTo>
                    <a:close/>
                  </a:path>
                </a:pathLst>
              </a:custGeom>
              <a:solidFill>
                <a:srgbClr val="3A332D"/>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80" name="Freeform 42"/>
              <p:cNvSpPr/>
              <p:nvPr/>
            </p:nvSpPr>
            <p:spPr>
              <a:xfrm>
                <a:off x="525201" y="894900"/>
                <a:ext cx="146000" cy="54640"/>
              </a:xfrm>
              <a:custGeom>
                <a:avLst/>
                <a:gdLst/>
                <a:ahLst/>
                <a:cxnLst>
                  <a:cxn ang="0">
                    <a:pos x="wd2" y="hd2"/>
                  </a:cxn>
                  <a:cxn ang="5400000">
                    <a:pos x="wd2" y="hd2"/>
                  </a:cxn>
                  <a:cxn ang="10800000">
                    <a:pos x="wd2" y="hd2"/>
                  </a:cxn>
                  <a:cxn ang="16200000">
                    <a:pos x="wd2" y="hd2"/>
                  </a:cxn>
                </a:cxnLst>
                <a:rect l="0" t="0" r="r" b="b"/>
                <a:pathLst>
                  <a:path w="21600" h="11316" extrusionOk="0">
                    <a:moveTo>
                      <a:pt x="0" y="5116"/>
                    </a:moveTo>
                    <a:cubicBezTo>
                      <a:pt x="0" y="5116"/>
                      <a:pt x="17117" y="14211"/>
                      <a:pt x="21600" y="0"/>
                    </a:cubicBezTo>
                    <a:cubicBezTo>
                      <a:pt x="21600" y="0"/>
                      <a:pt x="17525" y="21600"/>
                      <a:pt x="0" y="5116"/>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sp>
            <p:nvSpPr>
              <p:cNvPr id="281" name="Freeform 43"/>
              <p:cNvSpPr/>
              <p:nvPr/>
            </p:nvSpPr>
            <p:spPr>
              <a:xfrm>
                <a:off x="417224" y="976135"/>
                <a:ext cx="459691" cy="72347"/>
              </a:xfrm>
              <a:custGeom>
                <a:avLst/>
                <a:gdLst/>
                <a:ahLst/>
                <a:cxnLst>
                  <a:cxn ang="0">
                    <a:pos x="wd2" y="hd2"/>
                  </a:cxn>
                  <a:cxn ang="5400000">
                    <a:pos x="wd2" y="hd2"/>
                  </a:cxn>
                  <a:cxn ang="10800000">
                    <a:pos x="wd2" y="hd2"/>
                  </a:cxn>
                  <a:cxn ang="16200000">
                    <a:pos x="wd2" y="hd2"/>
                  </a:cxn>
                </a:cxnLst>
                <a:rect l="0" t="0" r="r" b="b"/>
                <a:pathLst>
                  <a:path w="21462" h="21131" extrusionOk="0">
                    <a:moveTo>
                      <a:pt x="5949" y="21131"/>
                    </a:moveTo>
                    <a:cubicBezTo>
                      <a:pt x="2863" y="21131"/>
                      <a:pt x="549" y="19531"/>
                      <a:pt x="292" y="19531"/>
                    </a:cubicBezTo>
                    <a:cubicBezTo>
                      <a:pt x="163" y="19531"/>
                      <a:pt x="-94" y="17931"/>
                      <a:pt x="35" y="17131"/>
                    </a:cubicBezTo>
                    <a:cubicBezTo>
                      <a:pt x="35" y="15531"/>
                      <a:pt x="163" y="14731"/>
                      <a:pt x="420" y="14731"/>
                    </a:cubicBezTo>
                    <a:cubicBezTo>
                      <a:pt x="549" y="14731"/>
                      <a:pt x="14949" y="21131"/>
                      <a:pt x="20863" y="331"/>
                    </a:cubicBezTo>
                    <a:cubicBezTo>
                      <a:pt x="21120" y="-469"/>
                      <a:pt x="21249" y="331"/>
                      <a:pt x="21377" y="1131"/>
                    </a:cubicBezTo>
                    <a:cubicBezTo>
                      <a:pt x="21506" y="2731"/>
                      <a:pt x="21506" y="4331"/>
                      <a:pt x="21249" y="5131"/>
                    </a:cubicBezTo>
                    <a:cubicBezTo>
                      <a:pt x="17520" y="17931"/>
                      <a:pt x="10706" y="21131"/>
                      <a:pt x="5949" y="21131"/>
                    </a:cubicBezTo>
                    <a:close/>
                  </a:path>
                </a:pathLst>
              </a:custGeom>
              <a:solidFill>
                <a:srgbClr val="EFC4A0"/>
              </a:solidFill>
              <a:ln w="12700" cap="flat">
                <a:noFill/>
                <a:miter lim="400000"/>
              </a:ln>
              <a:effectLst/>
            </p:spPr>
            <p:txBody>
              <a:bodyPr wrap="square" lIns="60671" tIns="60671" rIns="60671" bIns="60671" numCol="1" anchor="t">
                <a:noAutofit/>
              </a:bodyPr>
              <a:lstStyle/>
              <a:p>
                <a:pPr algn="l" defTabSz="1285875">
                  <a:defRPr sz="2200">
                    <a:solidFill>
                      <a:srgbClr val="000000"/>
                    </a:solidFill>
                    <a:effectLst/>
                    <a:latin typeface="Calibri"/>
                    <a:ea typeface="Calibri"/>
                    <a:cs typeface="Calibri"/>
                    <a:sym typeface="Calibri"/>
                  </a:defRPr>
                </a:pPr>
                <a:endParaRPr dirty="0"/>
              </a:p>
            </p:txBody>
          </p:sp>
        </p:grpSp>
        <p:sp>
          <p:nvSpPr>
            <p:cNvPr id="283" name="仝容超"/>
            <p:cNvSpPr txBox="1"/>
            <p:nvPr/>
          </p:nvSpPr>
          <p:spPr>
            <a:xfrm>
              <a:off x="12558" y="3315977"/>
              <a:ext cx="1341218" cy="5841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671" tIns="60671" rIns="60671" bIns="60671" numCol="1" anchor="ctr">
              <a:spAutoFit/>
            </a:bodyPr>
            <a:lstStyle>
              <a:lvl1pPr algn="l" defTabSz="1155278">
                <a:spcBef>
                  <a:spcPts val="8300"/>
                </a:spcBef>
                <a:defRPr sz="3000">
                  <a:solidFill>
                    <a:srgbClr val="09040C"/>
                  </a:solidFill>
                  <a:latin typeface="Helvetica Neue Medium"/>
                  <a:ea typeface="Helvetica Neue Medium"/>
                  <a:cs typeface="Helvetica Neue Medium"/>
                  <a:sym typeface="Helvetica Neue Medium"/>
                </a:defRPr>
              </a:lvl1pPr>
            </a:lstStyle>
            <a:p>
              <a:r>
                <a:rPr lang="zh-CN" altLang="en-US"/>
                <a:t>李奕霖</a:t>
              </a:r>
              <a:endParaRPr dirty="0"/>
            </a:p>
          </p:txBody>
        </p:sp>
      </p:gr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p:tgtEl>
                                          <p:spTgt spid="185"/>
                                        </p:tgtEl>
                                        <p:attrNameLst>
                                          <p:attrName>ppt_y</p:attrName>
                                        </p:attrNameLst>
                                      </p:cBhvr>
                                      <p:tavLst>
                                        <p:tav tm="0">
                                          <p:val>
                                            <p:strVal val="#ppt_y+#ppt_h*1.125000"/>
                                          </p:val>
                                        </p:tav>
                                        <p:tav tm="100000">
                                          <p:val>
                                            <p:strVal val="#ppt_y"/>
                                          </p:val>
                                        </p:tav>
                                      </p:tavLst>
                                    </p:anim>
                                    <p:animEffect transition="in" filter="wipe(up)">
                                      <p:cBhvr>
                                        <p:cTn id="8" dur="500"/>
                                        <p:tgtEl>
                                          <p:spTgt spid="185"/>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185"/>
                                        </p:tgtEl>
                                        <p:attrNameLst>
                                          <p:attrName>style.opacity</p:attrName>
                                        </p:attrNameLst>
                                      </p:cBhvr>
                                      <p:to>
                                        <p:strVal val="0.5"/>
                                      </p:to>
                                    </p:set>
                                    <p:animEffect filter="image" prLst="opacity: 0.5">
                                      <p:cBhvr rctx="IE">
                                        <p:cTn id="13" dur="indefinite"/>
                                        <p:tgtEl>
                                          <p:spTgt spid="18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13"/>
                                        </p:tgtEl>
                                        <p:attrNameLst>
                                          <p:attrName>style.visibility</p:attrName>
                                        </p:attrNameLst>
                                      </p:cBhvr>
                                      <p:to>
                                        <p:strVal val="visible"/>
                                      </p:to>
                                    </p:set>
                                    <p:anim calcmode="lin" valueType="num">
                                      <p:cBhvr additive="base">
                                        <p:cTn id="18" dur="500"/>
                                        <p:tgtEl>
                                          <p:spTgt spid="213"/>
                                        </p:tgtEl>
                                        <p:attrNameLst>
                                          <p:attrName>ppt_y</p:attrName>
                                        </p:attrNameLst>
                                      </p:cBhvr>
                                      <p:tavLst>
                                        <p:tav tm="0">
                                          <p:val>
                                            <p:strVal val="#ppt_y+#ppt_h*1.125000"/>
                                          </p:val>
                                        </p:tav>
                                        <p:tav tm="100000">
                                          <p:val>
                                            <p:strVal val="#ppt_y"/>
                                          </p:val>
                                        </p:tav>
                                      </p:tavLst>
                                    </p:anim>
                                    <p:animEffect transition="in" filter="wipe(up)">
                                      <p:cBhvr>
                                        <p:cTn id="19" dur="500"/>
                                        <p:tgtEl>
                                          <p:spTgt spid="21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213"/>
                                        </p:tgtEl>
                                        <p:attrNameLst>
                                          <p:attrName>style.opacity</p:attrName>
                                        </p:attrNameLst>
                                      </p:cBhvr>
                                      <p:to>
                                        <p:strVal val="0.5"/>
                                      </p:to>
                                    </p:set>
                                    <p:animEffect filter="image" prLst="opacity: 0.5">
                                      <p:cBhvr rctx="IE">
                                        <p:cTn id="24" dur="indefinite"/>
                                        <p:tgtEl>
                                          <p:spTgt spid="21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84"/>
                                        </p:tgtEl>
                                        <p:attrNameLst>
                                          <p:attrName>style.visibility</p:attrName>
                                        </p:attrNameLst>
                                      </p:cBhvr>
                                      <p:to>
                                        <p:strVal val="visible"/>
                                      </p:to>
                                    </p:set>
                                    <p:anim calcmode="lin" valueType="num">
                                      <p:cBhvr additive="base">
                                        <p:cTn id="29" dur="500"/>
                                        <p:tgtEl>
                                          <p:spTgt spid="284"/>
                                        </p:tgtEl>
                                        <p:attrNameLst>
                                          <p:attrName>ppt_y</p:attrName>
                                        </p:attrNameLst>
                                      </p:cBhvr>
                                      <p:tavLst>
                                        <p:tav tm="0">
                                          <p:val>
                                            <p:strVal val="#ppt_y+#ppt_h*1.125000"/>
                                          </p:val>
                                        </p:tav>
                                        <p:tav tm="100000">
                                          <p:val>
                                            <p:strVal val="#ppt_y"/>
                                          </p:val>
                                        </p:tav>
                                      </p:tavLst>
                                    </p:anim>
                                    <p:animEffect transition="in" filter="wipe(up)">
                                      <p:cBhvr>
                                        <p:cTn id="30" dur="500"/>
                                        <p:tgtEl>
                                          <p:spTgt spid="28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284"/>
                                        </p:tgtEl>
                                        <p:attrNameLst>
                                          <p:attrName>style.opacity</p:attrName>
                                        </p:attrNameLst>
                                      </p:cBhvr>
                                      <p:to>
                                        <p:strVal val="0.5"/>
                                      </p:to>
                                    </p:set>
                                    <p:animEffect filter="image" prLst="opacity: 0.5">
                                      <p:cBhvr rctx="IE">
                                        <p:cTn id="35" dur="indefinite"/>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91" name="组合 96"/>
          <p:cNvGrpSpPr/>
          <p:nvPr/>
        </p:nvGrpSpPr>
        <p:grpSpPr>
          <a:xfrm>
            <a:off x="1735495" y="4532860"/>
            <a:ext cx="9093510" cy="5758865"/>
            <a:chOff x="0" y="-1"/>
            <a:chExt cx="8424710" cy="5269863"/>
          </a:xfrm>
        </p:grpSpPr>
        <p:grpSp>
          <p:nvGrpSpPr>
            <p:cNvPr id="289" name="Group 7"/>
            <p:cNvGrpSpPr/>
            <p:nvPr/>
          </p:nvGrpSpPr>
          <p:grpSpPr>
            <a:xfrm>
              <a:off x="0" y="-2"/>
              <a:ext cx="8424711" cy="5269865"/>
              <a:chOff x="0" y="0"/>
              <a:chExt cx="8424710" cy="5269863"/>
            </a:xfrm>
          </p:grpSpPr>
          <p:pic>
            <p:nvPicPr>
              <p:cNvPr id="287" name="Picture 53" descr="Picture 53"/>
              <p:cNvPicPr>
                <a:picLocks noChangeAspect="1"/>
              </p:cNvPicPr>
              <p:nvPr/>
            </p:nvPicPr>
            <p:blipFill>
              <a:blip r:embed="rId2"/>
              <a:stretch>
                <a:fillRect/>
              </a:stretch>
            </p:blipFill>
            <p:spPr>
              <a:xfrm>
                <a:off x="0" y="-1"/>
                <a:ext cx="8424711" cy="5269865"/>
              </a:xfrm>
              <a:prstGeom prst="rect">
                <a:avLst/>
              </a:prstGeom>
              <a:ln w="12700" cap="flat">
                <a:noFill/>
                <a:miter lim="400000"/>
              </a:ln>
              <a:effectLst/>
            </p:spPr>
          </p:pic>
          <p:sp>
            <p:nvSpPr>
              <p:cNvPr id="288" name="Rectangle 9"/>
              <p:cNvSpPr/>
              <p:nvPr/>
            </p:nvSpPr>
            <p:spPr>
              <a:xfrm>
                <a:off x="1028996" y="259925"/>
                <a:ext cx="6404887" cy="4153451"/>
              </a:xfrm>
              <a:prstGeom prst="rect">
                <a:avLst/>
              </a:prstGeom>
              <a:blipFill rotWithShape="1">
                <a:blip r:embed="rId3"/>
                <a:srcRect/>
                <a:stretch>
                  <a:fillRect/>
                </a:stretch>
              </a:blipFill>
              <a:ln w="12700" cap="flat">
                <a:noFill/>
                <a:miter lim="400000"/>
              </a:ln>
              <a:effectLst/>
            </p:spPr>
            <p:txBody>
              <a:bodyPr wrap="square" lIns="60671" tIns="60671" rIns="60671" bIns="60671" numCol="1" anchor="ctr">
                <a:noAutofit/>
              </a:bodyPr>
              <a:lstStyle/>
              <a:p>
                <a:pPr defTabSz="444309">
                  <a:defRPr sz="500">
                    <a:solidFill>
                      <a:srgbClr val="FFFFFF"/>
                    </a:solidFill>
                    <a:effectLst/>
                    <a:latin typeface="等线"/>
                    <a:ea typeface="等线"/>
                    <a:cs typeface="等线"/>
                    <a:sym typeface="等线"/>
                  </a:defRPr>
                </a:pPr>
                <a:endParaRPr dirty="0"/>
              </a:p>
            </p:txBody>
          </p:sp>
        </p:grpSp>
        <p:pic>
          <p:nvPicPr>
            <p:cNvPr id="290" name="图片 98" descr="图片 98"/>
            <p:cNvPicPr>
              <a:picLocks noChangeAspect="1"/>
            </p:cNvPicPr>
            <p:nvPr/>
          </p:nvPicPr>
          <p:blipFill>
            <a:blip r:embed="rId4"/>
            <a:stretch>
              <a:fillRect/>
            </a:stretch>
          </p:blipFill>
          <p:spPr>
            <a:xfrm>
              <a:off x="1028996" y="259924"/>
              <a:ext cx="6404886" cy="4250344"/>
            </a:xfrm>
            <a:prstGeom prst="rect">
              <a:avLst/>
            </a:prstGeom>
            <a:ln w="12700" cap="flat">
              <a:noFill/>
              <a:miter lim="400000"/>
            </a:ln>
            <a:effectLst/>
          </p:spPr>
        </p:pic>
      </p:grpSp>
      <p:sp>
        <p:nvSpPr>
          <p:cNvPr id="292" name="Freeform 6"/>
          <p:cNvSpPr/>
          <p:nvPr/>
        </p:nvSpPr>
        <p:spPr>
          <a:xfrm>
            <a:off x="20032850" y="1122712"/>
            <a:ext cx="829550" cy="1061183"/>
          </a:xfrm>
          <a:custGeom>
            <a:avLst/>
            <a:gdLst/>
            <a:ahLst/>
            <a:cxnLst>
              <a:cxn ang="0">
                <a:pos x="wd2" y="hd2"/>
              </a:cxn>
              <a:cxn ang="5400000">
                <a:pos x="wd2" y="hd2"/>
              </a:cxn>
              <a:cxn ang="10800000">
                <a:pos x="wd2" y="hd2"/>
              </a:cxn>
              <a:cxn ang="16200000">
                <a:pos x="wd2" y="hd2"/>
              </a:cxn>
            </a:cxnLst>
            <a:rect l="0" t="0" r="r" b="b"/>
            <a:pathLst>
              <a:path w="20660" h="20611" extrusionOk="0">
                <a:moveTo>
                  <a:pt x="8617" y="15448"/>
                </a:moveTo>
                <a:cubicBezTo>
                  <a:pt x="5080" y="11924"/>
                  <a:pt x="5080" y="11924"/>
                  <a:pt x="5080" y="11924"/>
                </a:cubicBezTo>
                <a:moveTo>
                  <a:pt x="5998" y="10997"/>
                </a:moveTo>
                <a:cubicBezTo>
                  <a:pt x="9536" y="14533"/>
                  <a:pt x="9536" y="14533"/>
                  <a:pt x="9536" y="14533"/>
                </a:cubicBezTo>
                <a:moveTo>
                  <a:pt x="20432" y="231"/>
                </a:moveTo>
                <a:cubicBezTo>
                  <a:pt x="19253" y="-944"/>
                  <a:pt x="13901" y="2479"/>
                  <a:pt x="8481" y="7879"/>
                </a:cubicBezTo>
                <a:cubicBezTo>
                  <a:pt x="4127" y="12217"/>
                  <a:pt x="1066" y="16499"/>
                  <a:pt x="624" y="18634"/>
                </a:cubicBezTo>
                <a:cubicBezTo>
                  <a:pt x="1962" y="19956"/>
                  <a:pt x="1962" y="19956"/>
                  <a:pt x="1962" y="19956"/>
                </a:cubicBezTo>
                <a:cubicBezTo>
                  <a:pt x="4093" y="19515"/>
                  <a:pt x="8391" y="16465"/>
                  <a:pt x="12745" y="12127"/>
                </a:cubicBezTo>
                <a:cubicBezTo>
                  <a:pt x="18164" y="6727"/>
                  <a:pt x="21600" y="1406"/>
                  <a:pt x="20432" y="231"/>
                </a:cubicBezTo>
                <a:close/>
                <a:moveTo>
                  <a:pt x="1247" y="19380"/>
                </a:moveTo>
                <a:cubicBezTo>
                  <a:pt x="0" y="20611"/>
                  <a:pt x="0" y="20611"/>
                  <a:pt x="0" y="20611"/>
                </a:cubicBezTo>
                <a:moveTo>
                  <a:pt x="19933" y="3168"/>
                </a:moveTo>
                <a:cubicBezTo>
                  <a:pt x="19933" y="3168"/>
                  <a:pt x="18629" y="1869"/>
                  <a:pt x="17507" y="739"/>
                </a:cubicBezTo>
                <a:cubicBezTo>
                  <a:pt x="17507" y="739"/>
                  <a:pt x="14956" y="-989"/>
                  <a:pt x="8912" y="4806"/>
                </a:cubicBezTo>
              </a:path>
            </a:pathLst>
          </a:custGeom>
          <a:solidFill>
            <a:srgbClr val="FFFFFF"/>
          </a:solidFill>
          <a:ln w="3175" cap="rnd">
            <a:solidFill>
              <a:srgbClr val="595959"/>
            </a:solidFill>
          </a:ln>
        </p:spPr>
        <p:txBody>
          <a:bodyPr lIns="60671" tIns="60671" rIns="60671" bIns="60671"/>
          <a:lstStyle/>
          <a:p>
            <a:pPr algn="l" defTabSz="444309">
              <a:defRPr sz="500">
                <a:solidFill>
                  <a:srgbClr val="000000"/>
                </a:solidFill>
                <a:effectLst/>
                <a:latin typeface="等线"/>
                <a:ea typeface="等线"/>
                <a:cs typeface="等线"/>
                <a:sym typeface="等线"/>
              </a:defRPr>
            </a:pPr>
            <a:endParaRPr dirty="0"/>
          </a:p>
        </p:txBody>
      </p:sp>
      <p:sp>
        <p:nvSpPr>
          <p:cNvPr id="293" name="线条"/>
          <p:cNvSpPr/>
          <p:nvPr/>
        </p:nvSpPr>
        <p:spPr>
          <a:xfrm>
            <a:off x="3094143" y="2184986"/>
            <a:ext cx="16959878" cy="3"/>
          </a:xfrm>
          <a:prstGeom prst="line">
            <a:avLst/>
          </a:prstGeom>
          <a:ln w="12700">
            <a:solidFill>
              <a:srgbClr val="000000"/>
            </a:solidFill>
            <a:miter lim="400000"/>
          </a:ln>
        </p:spPr>
        <p:txBody>
          <a:bodyPr lIns="45718" tIns="45718" rIns="45718" bIns="45718"/>
          <a:lstStyle/>
          <a:p>
            <a:pPr>
              <a:defRPr>
                <a:solidFill>
                  <a:srgbClr val="C000EB"/>
                </a:solidFill>
              </a:defRPr>
            </a:pPr>
            <a:endParaRPr dirty="0"/>
          </a:p>
        </p:txBody>
      </p:sp>
      <p:sp>
        <p:nvSpPr>
          <p:cNvPr id="294" name="项目介绍"/>
          <p:cNvSpPr txBox="1"/>
          <p:nvPr/>
        </p:nvSpPr>
        <p:spPr>
          <a:xfrm>
            <a:off x="3110503" y="1129080"/>
            <a:ext cx="2775645" cy="1048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671" tIns="60671" rIns="60671" bIns="60671" anchor="ctr">
            <a:spAutoFit/>
          </a:bodyPr>
          <a:lstStyle>
            <a:lvl1pPr>
              <a:defRPr>
                <a:solidFill>
                  <a:srgbClr val="040203"/>
                </a:solidFill>
                <a:latin typeface="Helvetica Neue Medium"/>
                <a:ea typeface="Helvetica Neue Medium"/>
                <a:cs typeface="Helvetica Neue Medium"/>
                <a:sym typeface="Helvetica Neue Medium"/>
              </a:defRPr>
            </a:lvl1pPr>
          </a:lstStyle>
          <a:p>
            <a:r>
              <a:rPr dirty="0" err="1"/>
              <a:t>项目介绍</a:t>
            </a:r>
            <a:endParaRPr dirty="0"/>
          </a:p>
        </p:txBody>
      </p:sp>
      <p:sp>
        <p:nvSpPr>
          <p:cNvPr id="2" name="矩形 1">
            <a:extLst>
              <a:ext uri="{FF2B5EF4-FFF2-40B4-BE49-F238E27FC236}">
                <a16:creationId xmlns:a16="http://schemas.microsoft.com/office/drawing/2014/main" id="{60DB2028-61BE-440A-8388-E406B2AAD6BD}"/>
              </a:ext>
            </a:extLst>
          </p:cNvPr>
          <p:cNvSpPr/>
          <p:nvPr/>
        </p:nvSpPr>
        <p:spPr>
          <a:xfrm>
            <a:off x="11574082" y="4288361"/>
            <a:ext cx="11683109" cy="6247864"/>
          </a:xfrm>
          <a:prstGeom prst="rect">
            <a:avLst/>
          </a:prstGeom>
        </p:spPr>
        <p:txBody>
          <a:bodyPr wrap="square">
            <a:spAutoFit/>
          </a:bodyPr>
          <a:lstStyle/>
          <a:p>
            <a:pPr algn="just"/>
            <a:r>
              <a:rPr lang="zh-CN" altLang="en-US" sz="4000" dirty="0">
                <a:solidFill>
                  <a:schemeClr val="bg1"/>
                </a:solidFill>
                <a:effectLst/>
              </a:rPr>
              <a:t>　　在网约车业务中，由于系统中的专车资源是有限的，而乘客资源也是有限的，但是这两类有限的资源是各自散布在一个城市的若干区域中，并且由于城市的不同区域的功能不同，乘客资源散布在各个区域的密度有所差别，如何使专车的散布区域密度尽量符合乘客散布密度是其中很重要的一个需求。因此我们提出这样的需求，预测某个时间段内从区域</a:t>
            </a:r>
            <a:r>
              <a:rPr lang="en-US" altLang="zh-CN" sz="4000" dirty="0">
                <a:solidFill>
                  <a:schemeClr val="bg1"/>
                </a:solidFill>
                <a:effectLst/>
              </a:rPr>
              <a:t>A</a:t>
            </a:r>
            <a:r>
              <a:rPr lang="zh-CN" altLang="en-US" sz="4000" dirty="0">
                <a:solidFill>
                  <a:schemeClr val="bg1"/>
                </a:solidFill>
                <a:effectLst/>
              </a:rPr>
              <a:t>出发到区域</a:t>
            </a:r>
            <a:r>
              <a:rPr lang="en-US" altLang="zh-CN" sz="4000" dirty="0">
                <a:solidFill>
                  <a:schemeClr val="bg1"/>
                </a:solidFill>
                <a:effectLst/>
              </a:rPr>
              <a:t>B</a:t>
            </a:r>
            <a:r>
              <a:rPr lang="zh-CN" altLang="en-US" sz="4000" dirty="0">
                <a:solidFill>
                  <a:schemeClr val="bg1"/>
                </a:solidFill>
                <a:effectLst/>
              </a:rPr>
              <a:t>的订单数量。</a:t>
            </a:r>
          </a:p>
          <a:p>
            <a:pPr algn="just"/>
            <a:r>
              <a:rPr lang="zh-CN" altLang="en-US" sz="4000" dirty="0">
                <a:solidFill>
                  <a:schemeClr val="bg1"/>
                </a:solidFill>
                <a:effectLst/>
              </a:rPr>
              <a:t>　　现在给定</a:t>
            </a:r>
            <a:r>
              <a:rPr lang="en-US" altLang="zh-CN" sz="4000" dirty="0">
                <a:solidFill>
                  <a:schemeClr val="bg1"/>
                </a:solidFill>
                <a:effectLst/>
              </a:rPr>
              <a:t>2017</a:t>
            </a:r>
            <a:r>
              <a:rPr lang="zh-CN" altLang="en-US" sz="4000" dirty="0">
                <a:solidFill>
                  <a:schemeClr val="bg1"/>
                </a:solidFill>
                <a:effectLst/>
              </a:rPr>
              <a:t>年</a:t>
            </a:r>
            <a:r>
              <a:rPr lang="en-US" altLang="zh-CN" sz="4000" dirty="0">
                <a:solidFill>
                  <a:schemeClr val="bg1"/>
                </a:solidFill>
                <a:effectLst/>
              </a:rPr>
              <a:t>7</a:t>
            </a:r>
            <a:r>
              <a:rPr lang="zh-CN" altLang="en-US" sz="4000" dirty="0">
                <a:solidFill>
                  <a:schemeClr val="bg1"/>
                </a:solidFill>
                <a:effectLst/>
              </a:rPr>
              <a:t>月份和</a:t>
            </a:r>
            <a:r>
              <a:rPr lang="en-US" altLang="zh-CN" sz="4000" dirty="0">
                <a:solidFill>
                  <a:schemeClr val="bg1"/>
                </a:solidFill>
                <a:effectLst/>
              </a:rPr>
              <a:t>8</a:t>
            </a:r>
            <a:r>
              <a:rPr lang="zh-CN" altLang="en-US" sz="4000" dirty="0">
                <a:solidFill>
                  <a:schemeClr val="bg1"/>
                </a:solidFill>
                <a:effectLst/>
              </a:rPr>
              <a:t>月份的部分订单数据作为训练数据，预测</a:t>
            </a:r>
            <a:r>
              <a:rPr lang="en-US" altLang="zh-CN" sz="4000" dirty="0">
                <a:solidFill>
                  <a:schemeClr val="bg1"/>
                </a:solidFill>
                <a:effectLst/>
              </a:rPr>
              <a:t>8</a:t>
            </a:r>
            <a:r>
              <a:rPr lang="zh-CN" altLang="en-US" sz="4000" dirty="0">
                <a:solidFill>
                  <a:schemeClr val="bg1"/>
                </a:solidFill>
                <a:effectLst/>
              </a:rPr>
              <a:t>月份规定时间段内的数据。</a:t>
            </a: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2000" fill="hold"/>
                                        <p:tgtEl>
                                          <p:spTgt spid="292"/>
                                        </p:tgtEl>
                                        <p:attrNameLst>
                                          <p:attrName>ppt_x</p:attrName>
                                        </p:attrNameLst>
                                      </p:cBhvr>
                                      <p:tavLst>
                                        <p:tav tm="0">
                                          <p:val>
                                            <p:strVal val="0-#ppt_w/2"/>
                                          </p:val>
                                        </p:tav>
                                        <p:tav tm="100000">
                                          <p:val>
                                            <p:strVal val="#ppt_x"/>
                                          </p:val>
                                        </p:tav>
                                      </p:tavLst>
                                    </p:anim>
                                    <p:anim calcmode="lin" valueType="num">
                                      <p:cBhvr>
                                        <p:cTn id="8" dur="2000" fill="hold"/>
                                        <p:tgtEl>
                                          <p:spTgt spid="292"/>
                                        </p:tgtEl>
                                        <p:attrNameLst>
                                          <p:attrName>ppt_y</p:attrName>
                                        </p:attrNameLst>
                                      </p:cBhvr>
                                      <p:tavLst>
                                        <p:tav tm="0">
                                          <p:val>
                                            <p:strVal val="#ppt_y"/>
                                          </p:val>
                                        </p:tav>
                                        <p:tav tm="100000">
                                          <p:val>
                                            <p:strVal val="#ppt_y"/>
                                          </p:val>
                                        </p:tav>
                                      </p:tavLst>
                                    </p:anim>
                                  </p:childTnLst>
                                </p:cTn>
                              </p:par>
                              <p:par>
                                <p:cTn id="9" presetID="22" presetClass="entr" presetSubtype="8" fill="hold" grpId="2" nodeType="withEffect">
                                  <p:stCondLst>
                                    <p:cond delay="400"/>
                                  </p:stCondLst>
                                  <p:iterate>
                                    <p:tmAbs val="0"/>
                                  </p:iterate>
                                  <p:childTnLst>
                                    <p:set>
                                      <p:cBhvr>
                                        <p:cTn id="10" fill="hold"/>
                                        <p:tgtEl>
                                          <p:spTgt spid="293"/>
                                        </p:tgtEl>
                                        <p:attrNameLst>
                                          <p:attrName>style.visibility</p:attrName>
                                        </p:attrNameLst>
                                      </p:cBhvr>
                                      <p:to>
                                        <p:strVal val="visible"/>
                                      </p:to>
                                    </p:set>
                                    <p:animEffect transition="in" filter="wipe(left)">
                                      <p:cBhvr>
                                        <p:cTn id="11" dur="2000"/>
                                        <p:tgtEl>
                                          <p:spTgt spid="293"/>
                                        </p:tgtEl>
                                      </p:cBhvr>
                                    </p:animEffect>
                                  </p:childTnLst>
                                </p:cTn>
                              </p:par>
                            </p:childTnLst>
                          </p:cTn>
                        </p:par>
                        <p:par>
                          <p:cTn id="12" fill="hold">
                            <p:stCondLst>
                              <p:cond delay="2400"/>
                            </p:stCondLst>
                            <p:childTnLst>
                              <p:par>
                                <p:cTn id="13" presetID="2" presetClass="entr" presetSubtype="8" fill="hold" grpId="3" nodeType="afterEffect">
                                  <p:stCondLst>
                                    <p:cond delay="0"/>
                                  </p:stCondLst>
                                  <p:iterate>
                                    <p:tmAbs val="0"/>
                                  </p:iterate>
                                  <p:childTnLst>
                                    <p:set>
                                      <p:cBhvr>
                                        <p:cTn id="14" fill="hold"/>
                                        <p:tgtEl>
                                          <p:spTgt spid="294"/>
                                        </p:tgtEl>
                                        <p:attrNameLst>
                                          <p:attrName>style.visibility</p:attrName>
                                        </p:attrNameLst>
                                      </p:cBhvr>
                                      <p:to>
                                        <p:strVal val="visible"/>
                                      </p:to>
                                    </p:set>
                                    <p:anim calcmode="lin" valueType="num">
                                      <p:cBhvr>
                                        <p:cTn id="15" dur="1000" fill="hold"/>
                                        <p:tgtEl>
                                          <p:spTgt spid="294"/>
                                        </p:tgtEl>
                                        <p:attrNameLst>
                                          <p:attrName>ppt_x</p:attrName>
                                        </p:attrNameLst>
                                      </p:cBhvr>
                                      <p:tavLst>
                                        <p:tav tm="0">
                                          <p:val>
                                            <p:strVal val="0-#ppt_w/2"/>
                                          </p:val>
                                        </p:tav>
                                        <p:tav tm="100000">
                                          <p:val>
                                            <p:strVal val="#ppt_x"/>
                                          </p:val>
                                        </p:tav>
                                      </p:tavLst>
                                    </p:anim>
                                    <p:anim calcmode="lin" valueType="num">
                                      <p:cBhvr>
                                        <p:cTn id="16" dur="1000" fill="hold"/>
                                        <p:tgtEl>
                                          <p:spTgt spid="29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P spid="293" grpId="2" animBg="1" advAuto="0"/>
      <p:bldP spid="294" grpId="3" animBg="1" advAuto="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9A88CA-D314-3A42-81BA-448974553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1" y="-101776"/>
            <a:ext cx="24564933" cy="13817775"/>
          </a:xfrm>
          <a:prstGeom prst="rect">
            <a:avLst/>
          </a:prstGeom>
        </p:spPr>
      </p:pic>
      <p:grpSp>
        <p:nvGrpSpPr>
          <p:cNvPr id="363" name="成组"/>
          <p:cNvGrpSpPr/>
          <p:nvPr/>
        </p:nvGrpSpPr>
        <p:grpSpPr>
          <a:xfrm>
            <a:off x="8893312" y="2025719"/>
            <a:ext cx="10397773" cy="6729125"/>
            <a:chOff x="0" y="-1"/>
            <a:chExt cx="10397772" cy="6729124"/>
          </a:xfrm>
        </p:grpSpPr>
        <p:grpSp>
          <p:nvGrpSpPr>
            <p:cNvPr id="345" name="Group 261"/>
            <p:cNvGrpSpPr/>
            <p:nvPr/>
          </p:nvGrpSpPr>
          <p:grpSpPr>
            <a:xfrm>
              <a:off x="3421686" y="1554673"/>
              <a:ext cx="2355689" cy="2704340"/>
              <a:chOff x="182213" y="0"/>
              <a:chExt cx="2355687" cy="2704339"/>
            </a:xfrm>
          </p:grpSpPr>
          <p:sp>
            <p:nvSpPr>
              <p:cNvPr id="341" name="Isosceles Triangle 262"/>
              <p:cNvSpPr/>
              <p:nvPr/>
            </p:nvSpPr>
            <p:spPr>
              <a:xfrm>
                <a:off x="182213" y="14918"/>
                <a:ext cx="2355688" cy="2689422"/>
              </a:xfrm>
              <a:prstGeom prst="triangle">
                <a:avLst/>
              </a:prstGeom>
              <a:gradFill flip="none" rotWithShape="1">
                <a:gsLst>
                  <a:gs pos="49000">
                    <a:srgbClr val="6DB4E3"/>
                  </a:gs>
                  <a:gs pos="50000">
                    <a:srgbClr val="9DCDED"/>
                  </a:gs>
                </a:gsLst>
                <a:lin ang="0" scaled="0"/>
              </a:gradFill>
              <a:ln w="12700" cap="flat">
                <a:noFill/>
                <a:miter lim="400000"/>
              </a:ln>
              <a:effectLst/>
            </p:spPr>
            <p:txBody>
              <a:bodyPr wrap="square" lIns="60671" tIns="60671" rIns="60671" bIns="60671" numCol="1" anchor="t">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nvGrpSpPr>
              <p:cNvPr id="344" name="Group 263"/>
              <p:cNvGrpSpPr/>
              <p:nvPr/>
            </p:nvGrpSpPr>
            <p:grpSpPr>
              <a:xfrm>
                <a:off x="869071" y="-1"/>
                <a:ext cx="993733" cy="1142162"/>
                <a:chOff x="0" y="-1"/>
                <a:chExt cx="993731" cy="1142160"/>
              </a:xfrm>
            </p:grpSpPr>
            <p:sp>
              <p:nvSpPr>
                <p:cNvPr id="342" name="Freeform 199"/>
                <p:cNvSpPr/>
                <p:nvPr/>
              </p:nvSpPr>
              <p:spPr>
                <a:xfrm>
                  <a:off x="-1" y="2082"/>
                  <a:ext cx="503118" cy="1140078"/>
                </a:xfrm>
                <a:custGeom>
                  <a:avLst/>
                  <a:gdLst/>
                  <a:ahLst/>
                  <a:cxnLst>
                    <a:cxn ang="0">
                      <a:pos x="wd2" y="hd2"/>
                    </a:cxn>
                    <a:cxn ang="5400000">
                      <a:pos x="wd2" y="hd2"/>
                    </a:cxn>
                    <a:cxn ang="10800000">
                      <a:pos x="wd2" y="hd2"/>
                    </a:cxn>
                    <a:cxn ang="16200000">
                      <a:pos x="wd2" y="hd2"/>
                    </a:cxn>
                  </a:cxnLst>
                  <a:rect l="0" t="0" r="r" b="b"/>
                  <a:pathLst>
                    <a:path w="21600" h="20885" extrusionOk="0">
                      <a:moveTo>
                        <a:pt x="0" y="20723"/>
                      </a:moveTo>
                      <a:cubicBezTo>
                        <a:pt x="8255" y="21600"/>
                        <a:pt x="13407" y="18624"/>
                        <a:pt x="13407" y="18624"/>
                      </a:cubicBezTo>
                      <a:cubicBezTo>
                        <a:pt x="13407" y="18624"/>
                        <a:pt x="15021" y="20750"/>
                        <a:pt x="21600" y="20830"/>
                      </a:cubicBezTo>
                      <a:cubicBezTo>
                        <a:pt x="21352" y="0"/>
                        <a:pt x="21352" y="0"/>
                        <a:pt x="21352" y="0"/>
                      </a:cubicBezTo>
                      <a:lnTo>
                        <a:pt x="0" y="20723"/>
                      </a:lnTo>
                      <a:close/>
                    </a:path>
                  </a:pathLst>
                </a:custGeom>
                <a:solidFill>
                  <a:srgbClr val="C9C9C9"/>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43" name="Freeform 200"/>
                <p:cNvSpPr/>
                <p:nvPr/>
              </p:nvSpPr>
              <p:spPr>
                <a:xfrm>
                  <a:off x="497905" y="-2"/>
                  <a:ext cx="495827" cy="1138934"/>
                </a:xfrm>
                <a:custGeom>
                  <a:avLst/>
                  <a:gdLst/>
                  <a:ahLst/>
                  <a:cxnLst>
                    <a:cxn ang="0">
                      <a:pos x="wd2" y="hd2"/>
                    </a:cxn>
                    <a:cxn ang="5400000">
                      <a:pos x="wd2" y="hd2"/>
                    </a:cxn>
                    <a:cxn ang="10800000">
                      <a:pos x="wd2" y="hd2"/>
                    </a:cxn>
                    <a:cxn ang="16200000">
                      <a:pos x="wd2" y="hd2"/>
                    </a:cxn>
                  </a:cxnLst>
                  <a:rect l="0" t="0" r="r" b="b"/>
                  <a:pathLst>
                    <a:path w="21600" h="20882" extrusionOk="0">
                      <a:moveTo>
                        <a:pt x="0" y="0"/>
                      </a:moveTo>
                      <a:cubicBezTo>
                        <a:pt x="0" y="27"/>
                        <a:pt x="0" y="27"/>
                        <a:pt x="0" y="27"/>
                      </a:cubicBezTo>
                      <a:cubicBezTo>
                        <a:pt x="0" y="20882"/>
                        <a:pt x="0" y="20882"/>
                        <a:pt x="0" y="20882"/>
                      </a:cubicBezTo>
                      <a:cubicBezTo>
                        <a:pt x="126" y="20882"/>
                        <a:pt x="252" y="20882"/>
                        <a:pt x="441" y="20882"/>
                      </a:cubicBezTo>
                      <a:cubicBezTo>
                        <a:pt x="7431" y="20882"/>
                        <a:pt x="8879" y="18860"/>
                        <a:pt x="8879" y="18860"/>
                      </a:cubicBezTo>
                      <a:cubicBezTo>
                        <a:pt x="8879" y="18860"/>
                        <a:pt x="12532" y="21600"/>
                        <a:pt x="21600" y="20696"/>
                      </a:cubicBezTo>
                      <a:lnTo>
                        <a:pt x="0" y="0"/>
                      </a:lnTo>
                      <a:close/>
                    </a:path>
                  </a:pathLst>
                </a:custGeom>
                <a:solidFill>
                  <a:srgbClr val="E9E9E9"/>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grpSp>
          <p:nvGrpSpPr>
            <p:cNvPr id="350" name="Group 260"/>
            <p:cNvGrpSpPr/>
            <p:nvPr/>
          </p:nvGrpSpPr>
          <p:grpSpPr>
            <a:xfrm>
              <a:off x="4847830" y="-1"/>
              <a:ext cx="3891750" cy="4467744"/>
              <a:chOff x="301027" y="0"/>
              <a:chExt cx="3891749" cy="4467743"/>
            </a:xfrm>
          </p:grpSpPr>
          <p:sp>
            <p:nvSpPr>
              <p:cNvPr id="346" name="Isosceles Triangle 259"/>
              <p:cNvSpPr/>
              <p:nvPr/>
            </p:nvSpPr>
            <p:spPr>
              <a:xfrm>
                <a:off x="301027" y="24642"/>
                <a:ext cx="3891751" cy="4443102"/>
              </a:xfrm>
              <a:prstGeom prst="triangle">
                <a:avLst/>
              </a:prstGeom>
              <a:gradFill flip="none" rotWithShape="1">
                <a:gsLst>
                  <a:gs pos="49000">
                    <a:srgbClr val="6DB4E3"/>
                  </a:gs>
                  <a:gs pos="50000">
                    <a:srgbClr val="9DCDED"/>
                  </a:gs>
                </a:gsLst>
                <a:lin ang="0" scaled="0"/>
              </a:gradFill>
              <a:ln w="12700" cap="flat">
                <a:noFill/>
                <a:miter lim="400000"/>
              </a:ln>
              <a:effectLst/>
            </p:spPr>
            <p:txBody>
              <a:bodyPr wrap="square" lIns="60671" tIns="60671" rIns="60671" bIns="60671" numCol="1" anchor="t">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nvGrpSpPr>
              <p:cNvPr id="349" name="Group 255"/>
              <p:cNvGrpSpPr/>
              <p:nvPr/>
            </p:nvGrpSpPr>
            <p:grpSpPr>
              <a:xfrm>
                <a:off x="1435763" y="0"/>
                <a:ext cx="1641711" cy="1886920"/>
                <a:chOff x="0" y="0"/>
                <a:chExt cx="1641710" cy="1886919"/>
              </a:xfrm>
            </p:grpSpPr>
            <p:sp>
              <p:nvSpPr>
                <p:cNvPr id="347" name="Freeform 199"/>
                <p:cNvSpPr/>
                <p:nvPr/>
              </p:nvSpPr>
              <p:spPr>
                <a:xfrm>
                  <a:off x="-1" y="3441"/>
                  <a:ext cx="831182" cy="1883479"/>
                </a:xfrm>
                <a:custGeom>
                  <a:avLst/>
                  <a:gdLst/>
                  <a:ahLst/>
                  <a:cxnLst>
                    <a:cxn ang="0">
                      <a:pos x="wd2" y="hd2"/>
                    </a:cxn>
                    <a:cxn ang="5400000">
                      <a:pos x="wd2" y="hd2"/>
                    </a:cxn>
                    <a:cxn ang="10800000">
                      <a:pos x="wd2" y="hd2"/>
                    </a:cxn>
                    <a:cxn ang="16200000">
                      <a:pos x="wd2" y="hd2"/>
                    </a:cxn>
                  </a:cxnLst>
                  <a:rect l="0" t="0" r="r" b="b"/>
                  <a:pathLst>
                    <a:path w="21600" h="20885" extrusionOk="0">
                      <a:moveTo>
                        <a:pt x="0" y="20723"/>
                      </a:moveTo>
                      <a:cubicBezTo>
                        <a:pt x="8255" y="21600"/>
                        <a:pt x="13407" y="18624"/>
                        <a:pt x="13407" y="18624"/>
                      </a:cubicBezTo>
                      <a:cubicBezTo>
                        <a:pt x="13407" y="18624"/>
                        <a:pt x="15021" y="20750"/>
                        <a:pt x="21600" y="20830"/>
                      </a:cubicBezTo>
                      <a:cubicBezTo>
                        <a:pt x="21352" y="0"/>
                        <a:pt x="21352" y="0"/>
                        <a:pt x="21352" y="0"/>
                      </a:cubicBezTo>
                      <a:lnTo>
                        <a:pt x="0" y="20723"/>
                      </a:lnTo>
                      <a:close/>
                    </a:path>
                  </a:pathLst>
                </a:custGeom>
                <a:solidFill>
                  <a:srgbClr val="C9C9C9"/>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48" name="Freeform 200"/>
                <p:cNvSpPr/>
                <p:nvPr/>
              </p:nvSpPr>
              <p:spPr>
                <a:xfrm>
                  <a:off x="822573" y="0"/>
                  <a:ext cx="819137" cy="1881588"/>
                </a:xfrm>
                <a:custGeom>
                  <a:avLst/>
                  <a:gdLst/>
                  <a:ahLst/>
                  <a:cxnLst>
                    <a:cxn ang="0">
                      <a:pos x="wd2" y="hd2"/>
                    </a:cxn>
                    <a:cxn ang="5400000">
                      <a:pos x="wd2" y="hd2"/>
                    </a:cxn>
                    <a:cxn ang="10800000">
                      <a:pos x="wd2" y="hd2"/>
                    </a:cxn>
                    <a:cxn ang="16200000">
                      <a:pos x="wd2" y="hd2"/>
                    </a:cxn>
                  </a:cxnLst>
                  <a:rect l="0" t="0" r="r" b="b"/>
                  <a:pathLst>
                    <a:path w="21600" h="20882" extrusionOk="0">
                      <a:moveTo>
                        <a:pt x="0" y="0"/>
                      </a:moveTo>
                      <a:cubicBezTo>
                        <a:pt x="0" y="27"/>
                        <a:pt x="0" y="27"/>
                        <a:pt x="0" y="27"/>
                      </a:cubicBezTo>
                      <a:cubicBezTo>
                        <a:pt x="0" y="20882"/>
                        <a:pt x="0" y="20882"/>
                        <a:pt x="0" y="20882"/>
                      </a:cubicBezTo>
                      <a:cubicBezTo>
                        <a:pt x="126" y="20882"/>
                        <a:pt x="252" y="20882"/>
                        <a:pt x="441" y="20882"/>
                      </a:cubicBezTo>
                      <a:cubicBezTo>
                        <a:pt x="7431" y="20882"/>
                        <a:pt x="8879" y="18860"/>
                        <a:pt x="8879" y="18860"/>
                      </a:cubicBezTo>
                      <a:cubicBezTo>
                        <a:pt x="8879" y="18860"/>
                        <a:pt x="12532" y="21600"/>
                        <a:pt x="21600" y="20696"/>
                      </a:cubicBezTo>
                      <a:lnTo>
                        <a:pt x="0" y="0"/>
                      </a:lnTo>
                      <a:close/>
                    </a:path>
                  </a:pathLst>
                </a:custGeom>
                <a:solidFill>
                  <a:srgbClr val="E9E9E9"/>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sp>
          <p:nvSpPr>
            <p:cNvPr id="351" name="Freeform 201"/>
            <p:cNvSpPr/>
            <p:nvPr/>
          </p:nvSpPr>
          <p:spPr>
            <a:xfrm>
              <a:off x="2928592" y="3368467"/>
              <a:ext cx="7469181" cy="19161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21600"/>
                    <a:pt x="0" y="21600"/>
                    <a:pt x="0" y="21600"/>
                  </a:cubicBezTo>
                  <a:cubicBezTo>
                    <a:pt x="0" y="21600"/>
                    <a:pt x="5114" y="0"/>
                    <a:pt x="11074" y="0"/>
                  </a:cubicBezTo>
                  <a:cubicBezTo>
                    <a:pt x="17043" y="0"/>
                    <a:pt x="21600" y="21600"/>
                    <a:pt x="21600" y="21600"/>
                  </a:cubicBezTo>
                  <a:close/>
                </a:path>
              </a:pathLst>
            </a:custGeom>
            <a:solidFill>
              <a:srgbClr val="9BB955"/>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52" name="Freeform 202"/>
            <p:cNvSpPr/>
            <p:nvPr/>
          </p:nvSpPr>
          <p:spPr>
            <a:xfrm>
              <a:off x="-1" y="3893195"/>
              <a:ext cx="8281052" cy="2835929"/>
            </a:xfrm>
            <a:custGeom>
              <a:avLst/>
              <a:gdLst/>
              <a:ahLst/>
              <a:cxnLst>
                <a:cxn ang="0">
                  <a:pos x="wd2" y="hd2"/>
                </a:cxn>
                <a:cxn ang="5400000">
                  <a:pos x="wd2" y="hd2"/>
                </a:cxn>
                <a:cxn ang="10800000">
                  <a:pos x="wd2" y="hd2"/>
                </a:cxn>
                <a:cxn ang="16200000">
                  <a:pos x="wd2" y="hd2"/>
                </a:cxn>
              </a:cxnLst>
              <a:rect l="0" t="0" r="r" b="b"/>
              <a:pathLst>
                <a:path w="21600" h="20119" extrusionOk="0">
                  <a:moveTo>
                    <a:pt x="21600" y="9873"/>
                  </a:moveTo>
                  <a:lnTo>
                    <a:pt x="18200" y="9139"/>
                  </a:lnTo>
                  <a:cubicBezTo>
                    <a:pt x="18173" y="7818"/>
                    <a:pt x="14541" y="10460"/>
                    <a:pt x="14514" y="9139"/>
                  </a:cubicBezTo>
                  <a:lnTo>
                    <a:pt x="3893" y="19780"/>
                  </a:lnTo>
                  <a:cubicBezTo>
                    <a:pt x="3875" y="20905"/>
                    <a:pt x="3866" y="18777"/>
                    <a:pt x="3848" y="19902"/>
                  </a:cubicBezTo>
                  <a:lnTo>
                    <a:pt x="0" y="19364"/>
                  </a:lnTo>
                  <a:cubicBezTo>
                    <a:pt x="4727" y="4638"/>
                    <a:pt x="4297" y="6448"/>
                    <a:pt x="6467" y="3292"/>
                  </a:cubicBezTo>
                  <a:cubicBezTo>
                    <a:pt x="9517" y="504"/>
                    <a:pt x="10522" y="-695"/>
                    <a:pt x="13043" y="406"/>
                  </a:cubicBezTo>
                  <a:cubicBezTo>
                    <a:pt x="15563" y="1507"/>
                    <a:pt x="21340" y="7744"/>
                    <a:pt x="21600" y="9873"/>
                  </a:cubicBezTo>
                  <a:close/>
                </a:path>
              </a:pathLst>
            </a:custGeom>
            <a:solidFill>
              <a:srgbClr val="768F3B"/>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nvGrpSpPr>
            <p:cNvPr id="357" name="Group 273"/>
            <p:cNvGrpSpPr/>
            <p:nvPr/>
          </p:nvGrpSpPr>
          <p:grpSpPr>
            <a:xfrm>
              <a:off x="2381064" y="2917100"/>
              <a:ext cx="762240" cy="1942775"/>
              <a:chOff x="0" y="-1"/>
              <a:chExt cx="762239" cy="1942774"/>
            </a:xfrm>
          </p:grpSpPr>
          <p:sp>
            <p:nvSpPr>
              <p:cNvPr id="353" name="Freeform 206"/>
              <p:cNvSpPr/>
              <p:nvPr/>
            </p:nvSpPr>
            <p:spPr>
              <a:xfrm>
                <a:off x="-1" y="-2"/>
                <a:ext cx="381121" cy="16336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21600"/>
                    </a:lnTo>
                    <a:lnTo>
                      <a:pt x="21600" y="0"/>
                    </a:lnTo>
                    <a:close/>
                  </a:path>
                </a:pathLst>
              </a:custGeom>
              <a:solidFill>
                <a:srgbClr val="768F3B"/>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54" name="Freeform 207"/>
              <p:cNvSpPr/>
              <p:nvPr/>
            </p:nvSpPr>
            <p:spPr>
              <a:xfrm>
                <a:off x="381117" y="-2"/>
                <a:ext cx="381122" cy="1633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BB955"/>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55" name="Freeform 208"/>
              <p:cNvSpPr/>
              <p:nvPr/>
            </p:nvSpPr>
            <p:spPr>
              <a:xfrm>
                <a:off x="134785" y="553084"/>
                <a:ext cx="246335" cy="13896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81" y="6032"/>
                    </a:lnTo>
                    <a:lnTo>
                      <a:pt x="10392" y="4226"/>
                    </a:lnTo>
                    <a:lnTo>
                      <a:pt x="20174" y="6718"/>
                    </a:lnTo>
                    <a:lnTo>
                      <a:pt x="20174" y="9391"/>
                    </a:lnTo>
                    <a:lnTo>
                      <a:pt x="3872" y="6646"/>
                    </a:lnTo>
                    <a:lnTo>
                      <a:pt x="19766" y="10330"/>
                    </a:lnTo>
                    <a:lnTo>
                      <a:pt x="19155" y="13184"/>
                    </a:lnTo>
                    <a:lnTo>
                      <a:pt x="0" y="9825"/>
                    </a:lnTo>
                    <a:lnTo>
                      <a:pt x="19155" y="14123"/>
                    </a:lnTo>
                    <a:lnTo>
                      <a:pt x="17728" y="21600"/>
                    </a:lnTo>
                    <a:lnTo>
                      <a:pt x="21600" y="21600"/>
                    </a:lnTo>
                    <a:lnTo>
                      <a:pt x="21600" y="0"/>
                    </a:lnTo>
                    <a:close/>
                  </a:path>
                </a:pathLst>
              </a:custGeom>
              <a:solidFill>
                <a:srgbClr val="3C3C3C"/>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56" name="Freeform 209"/>
              <p:cNvSpPr/>
              <p:nvPr/>
            </p:nvSpPr>
            <p:spPr>
              <a:xfrm>
                <a:off x="381117" y="643716"/>
                <a:ext cx="246334" cy="1299058"/>
              </a:xfrm>
              <a:custGeom>
                <a:avLst/>
                <a:gdLst/>
                <a:ahLst/>
                <a:cxnLst>
                  <a:cxn ang="0">
                    <a:pos x="wd2" y="hd2"/>
                  </a:cxn>
                  <a:cxn ang="5400000">
                    <a:pos x="wd2" y="hd2"/>
                  </a:cxn>
                  <a:cxn ang="10800000">
                    <a:pos x="wd2" y="hd2"/>
                  </a:cxn>
                  <a:cxn ang="16200000">
                    <a:pos x="wd2" y="hd2"/>
                  </a:cxn>
                </a:cxnLst>
                <a:rect l="0" t="0" r="r" b="b"/>
                <a:pathLst>
                  <a:path w="21600" h="21600" extrusionOk="0">
                    <a:moveTo>
                      <a:pt x="2445" y="13679"/>
                    </a:moveTo>
                    <a:lnTo>
                      <a:pt x="21600" y="9003"/>
                    </a:lnTo>
                    <a:lnTo>
                      <a:pt x="2038" y="12597"/>
                    </a:lnTo>
                    <a:lnTo>
                      <a:pt x="1426" y="9660"/>
                    </a:lnTo>
                    <a:lnTo>
                      <a:pt x="17728" y="5603"/>
                    </a:lnTo>
                    <a:lnTo>
                      <a:pt x="1426" y="8540"/>
                    </a:lnTo>
                    <a:lnTo>
                      <a:pt x="1019" y="5603"/>
                    </a:lnTo>
                    <a:lnTo>
                      <a:pt x="10800" y="2937"/>
                    </a:lnTo>
                    <a:lnTo>
                      <a:pt x="1019" y="4946"/>
                    </a:lnTo>
                    <a:lnTo>
                      <a:pt x="0" y="0"/>
                    </a:lnTo>
                    <a:lnTo>
                      <a:pt x="0" y="21600"/>
                    </a:lnTo>
                    <a:lnTo>
                      <a:pt x="4075" y="21600"/>
                    </a:lnTo>
                    <a:lnTo>
                      <a:pt x="2445" y="13679"/>
                    </a:lnTo>
                    <a:close/>
                  </a:path>
                </a:pathLst>
              </a:custGeom>
              <a:solidFill>
                <a:srgbClr val="5C5C5C"/>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nvGrpSpPr>
            <p:cNvPr id="362" name="Group 284"/>
            <p:cNvGrpSpPr/>
            <p:nvPr/>
          </p:nvGrpSpPr>
          <p:grpSpPr>
            <a:xfrm>
              <a:off x="6740138" y="2002998"/>
              <a:ext cx="762240" cy="1942775"/>
              <a:chOff x="0" y="-1"/>
              <a:chExt cx="762239" cy="1942774"/>
            </a:xfrm>
          </p:grpSpPr>
          <p:sp>
            <p:nvSpPr>
              <p:cNvPr id="358" name="Freeform 206"/>
              <p:cNvSpPr/>
              <p:nvPr/>
            </p:nvSpPr>
            <p:spPr>
              <a:xfrm>
                <a:off x="0" y="-2"/>
                <a:ext cx="381121" cy="163369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21600"/>
                    </a:lnTo>
                    <a:lnTo>
                      <a:pt x="21600" y="0"/>
                    </a:lnTo>
                    <a:close/>
                  </a:path>
                </a:pathLst>
              </a:custGeom>
              <a:solidFill>
                <a:srgbClr val="768F3B"/>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59" name="Freeform 207"/>
              <p:cNvSpPr/>
              <p:nvPr/>
            </p:nvSpPr>
            <p:spPr>
              <a:xfrm>
                <a:off x="381118" y="-2"/>
                <a:ext cx="381122" cy="1633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BB955"/>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60" name="Freeform 208"/>
              <p:cNvSpPr/>
              <p:nvPr/>
            </p:nvSpPr>
            <p:spPr>
              <a:xfrm>
                <a:off x="134785" y="553084"/>
                <a:ext cx="246336" cy="13896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581" y="6032"/>
                    </a:lnTo>
                    <a:lnTo>
                      <a:pt x="10392" y="4226"/>
                    </a:lnTo>
                    <a:lnTo>
                      <a:pt x="20174" y="6718"/>
                    </a:lnTo>
                    <a:lnTo>
                      <a:pt x="20174" y="9391"/>
                    </a:lnTo>
                    <a:lnTo>
                      <a:pt x="3872" y="6646"/>
                    </a:lnTo>
                    <a:lnTo>
                      <a:pt x="19766" y="10330"/>
                    </a:lnTo>
                    <a:lnTo>
                      <a:pt x="19155" y="13184"/>
                    </a:lnTo>
                    <a:lnTo>
                      <a:pt x="0" y="9825"/>
                    </a:lnTo>
                    <a:lnTo>
                      <a:pt x="19155" y="14123"/>
                    </a:lnTo>
                    <a:lnTo>
                      <a:pt x="17728" y="21600"/>
                    </a:lnTo>
                    <a:lnTo>
                      <a:pt x="21600" y="21600"/>
                    </a:lnTo>
                    <a:lnTo>
                      <a:pt x="21600" y="0"/>
                    </a:lnTo>
                    <a:close/>
                  </a:path>
                </a:pathLst>
              </a:custGeom>
              <a:solidFill>
                <a:srgbClr val="3C3C3C"/>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61" name="Freeform 209"/>
              <p:cNvSpPr/>
              <p:nvPr/>
            </p:nvSpPr>
            <p:spPr>
              <a:xfrm>
                <a:off x="381118" y="643716"/>
                <a:ext cx="246334" cy="1299058"/>
              </a:xfrm>
              <a:custGeom>
                <a:avLst/>
                <a:gdLst/>
                <a:ahLst/>
                <a:cxnLst>
                  <a:cxn ang="0">
                    <a:pos x="wd2" y="hd2"/>
                  </a:cxn>
                  <a:cxn ang="5400000">
                    <a:pos x="wd2" y="hd2"/>
                  </a:cxn>
                  <a:cxn ang="10800000">
                    <a:pos x="wd2" y="hd2"/>
                  </a:cxn>
                  <a:cxn ang="16200000">
                    <a:pos x="wd2" y="hd2"/>
                  </a:cxn>
                </a:cxnLst>
                <a:rect l="0" t="0" r="r" b="b"/>
                <a:pathLst>
                  <a:path w="21600" h="21600" extrusionOk="0">
                    <a:moveTo>
                      <a:pt x="2445" y="13679"/>
                    </a:moveTo>
                    <a:lnTo>
                      <a:pt x="21600" y="9003"/>
                    </a:lnTo>
                    <a:lnTo>
                      <a:pt x="2038" y="12597"/>
                    </a:lnTo>
                    <a:lnTo>
                      <a:pt x="1426" y="9660"/>
                    </a:lnTo>
                    <a:lnTo>
                      <a:pt x="17728" y="5603"/>
                    </a:lnTo>
                    <a:lnTo>
                      <a:pt x="1426" y="8540"/>
                    </a:lnTo>
                    <a:lnTo>
                      <a:pt x="1019" y="5603"/>
                    </a:lnTo>
                    <a:lnTo>
                      <a:pt x="10800" y="2937"/>
                    </a:lnTo>
                    <a:lnTo>
                      <a:pt x="1019" y="4946"/>
                    </a:lnTo>
                    <a:lnTo>
                      <a:pt x="0" y="0"/>
                    </a:lnTo>
                    <a:lnTo>
                      <a:pt x="0" y="21600"/>
                    </a:lnTo>
                    <a:lnTo>
                      <a:pt x="4075" y="21600"/>
                    </a:lnTo>
                    <a:lnTo>
                      <a:pt x="2445" y="13679"/>
                    </a:lnTo>
                    <a:close/>
                  </a:path>
                </a:pathLst>
              </a:custGeom>
              <a:solidFill>
                <a:srgbClr val="5C5C5C"/>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sp>
        <p:nvSpPr>
          <p:cNvPr id="364" name="Title 6"/>
          <p:cNvSpPr txBox="1">
            <a:spLocks noGrp="1"/>
          </p:cNvSpPr>
          <p:nvPr>
            <p:ph type="title"/>
          </p:nvPr>
        </p:nvSpPr>
        <p:spPr>
          <a:xfrm>
            <a:off x="5769869" y="1294647"/>
            <a:ext cx="12771023" cy="1159020"/>
          </a:xfrm>
          <a:prstGeom prst="rect">
            <a:avLst/>
          </a:prstGeom>
        </p:spPr>
        <p:txBody>
          <a:bodyPr/>
          <a:lstStyle>
            <a:lvl1pPr defTabSz="369687">
              <a:defRPr sz="6400">
                <a:solidFill>
                  <a:srgbClr val="000000"/>
                </a:solidFill>
                <a:effectLst>
                  <a:outerShdw blurRad="25400" dist="11430" dir="5400000" rotWithShape="0">
                    <a:srgbClr val="000000"/>
                  </a:outerShdw>
                </a:effectLst>
                <a:latin typeface="+mn-lt"/>
                <a:ea typeface="+mn-ea"/>
                <a:cs typeface="+mn-cs"/>
                <a:sym typeface="Helvetica Neue"/>
              </a:defRPr>
            </a:lvl1pPr>
          </a:lstStyle>
          <a:p>
            <a:r>
              <a:rPr dirty="0" err="1"/>
              <a:t>项目</a:t>
            </a:r>
            <a:r>
              <a:rPr lang="zh-CN" altLang="en-US" dirty="0"/>
              <a:t>分解</a:t>
            </a:r>
            <a:endParaRPr dirty="0"/>
          </a:p>
        </p:txBody>
      </p:sp>
      <p:grpSp>
        <p:nvGrpSpPr>
          <p:cNvPr id="421" name="Group 246"/>
          <p:cNvGrpSpPr/>
          <p:nvPr/>
        </p:nvGrpSpPr>
        <p:grpSpPr>
          <a:xfrm>
            <a:off x="-93002" y="4521023"/>
            <a:ext cx="25057970" cy="7743006"/>
            <a:chOff x="-4" y="51"/>
            <a:chExt cx="25057968" cy="7743004"/>
          </a:xfrm>
        </p:grpSpPr>
        <p:grpSp>
          <p:nvGrpSpPr>
            <p:cNvPr id="367" name="Group 243"/>
            <p:cNvGrpSpPr/>
            <p:nvPr/>
          </p:nvGrpSpPr>
          <p:grpSpPr>
            <a:xfrm>
              <a:off x="-5" y="51"/>
              <a:ext cx="25057970" cy="7743006"/>
              <a:chOff x="-3" y="51"/>
              <a:chExt cx="25057968" cy="7743004"/>
            </a:xfrm>
          </p:grpSpPr>
          <p:sp>
            <p:nvSpPr>
              <p:cNvPr id="365" name="Freeform 134"/>
              <p:cNvSpPr/>
              <p:nvPr/>
            </p:nvSpPr>
            <p:spPr>
              <a:xfrm rot="5400000">
                <a:off x="8657479" y="-8657430"/>
                <a:ext cx="7743004" cy="25057968"/>
              </a:xfrm>
              <a:custGeom>
                <a:avLst/>
                <a:gdLst/>
                <a:ahLst/>
                <a:cxnLst>
                  <a:cxn ang="0">
                    <a:pos x="wd2" y="hd2"/>
                  </a:cxn>
                  <a:cxn ang="5400000">
                    <a:pos x="wd2" y="hd2"/>
                  </a:cxn>
                  <a:cxn ang="10800000">
                    <a:pos x="wd2" y="hd2"/>
                  </a:cxn>
                  <a:cxn ang="16200000">
                    <a:pos x="wd2" y="hd2"/>
                  </a:cxn>
                </a:cxnLst>
                <a:rect l="0" t="0" r="r" b="b"/>
                <a:pathLst>
                  <a:path w="21375" h="21600" extrusionOk="0">
                    <a:moveTo>
                      <a:pt x="20888" y="0"/>
                    </a:moveTo>
                    <a:cubicBezTo>
                      <a:pt x="18154" y="0"/>
                      <a:pt x="18154" y="0"/>
                      <a:pt x="18154" y="0"/>
                    </a:cubicBezTo>
                    <a:cubicBezTo>
                      <a:pt x="18272" y="101"/>
                      <a:pt x="18272" y="101"/>
                      <a:pt x="18272" y="101"/>
                    </a:cubicBezTo>
                    <a:cubicBezTo>
                      <a:pt x="19105" y="769"/>
                      <a:pt x="19426" y="1775"/>
                      <a:pt x="19126" y="2794"/>
                    </a:cubicBezTo>
                    <a:cubicBezTo>
                      <a:pt x="18846" y="3753"/>
                      <a:pt x="18084" y="4475"/>
                      <a:pt x="17231" y="4590"/>
                    </a:cubicBezTo>
                    <a:cubicBezTo>
                      <a:pt x="17084" y="4610"/>
                      <a:pt x="16944" y="4617"/>
                      <a:pt x="16804" y="4617"/>
                    </a:cubicBezTo>
                    <a:cubicBezTo>
                      <a:pt x="16301" y="4617"/>
                      <a:pt x="15797" y="4496"/>
                      <a:pt x="15315" y="4239"/>
                    </a:cubicBezTo>
                    <a:cubicBezTo>
                      <a:pt x="14937" y="4050"/>
                      <a:pt x="14573" y="3827"/>
                      <a:pt x="14224" y="3604"/>
                    </a:cubicBezTo>
                    <a:cubicBezTo>
                      <a:pt x="13937" y="3429"/>
                      <a:pt x="13643" y="3247"/>
                      <a:pt x="13343" y="3085"/>
                    </a:cubicBezTo>
                    <a:cubicBezTo>
                      <a:pt x="12678" y="2714"/>
                      <a:pt x="11909" y="2518"/>
                      <a:pt x="11126" y="2518"/>
                    </a:cubicBezTo>
                    <a:cubicBezTo>
                      <a:pt x="10007" y="2518"/>
                      <a:pt x="8902" y="2896"/>
                      <a:pt x="8014" y="3584"/>
                    </a:cubicBezTo>
                    <a:cubicBezTo>
                      <a:pt x="7091" y="4300"/>
                      <a:pt x="6483" y="5285"/>
                      <a:pt x="6315" y="6379"/>
                    </a:cubicBezTo>
                    <a:cubicBezTo>
                      <a:pt x="6105" y="7661"/>
                      <a:pt x="6406" y="8788"/>
                      <a:pt x="7196" y="9727"/>
                    </a:cubicBezTo>
                    <a:cubicBezTo>
                      <a:pt x="7847" y="10510"/>
                      <a:pt x="8811" y="11151"/>
                      <a:pt x="10147" y="11698"/>
                    </a:cubicBezTo>
                    <a:cubicBezTo>
                      <a:pt x="11070" y="12076"/>
                      <a:pt x="12636" y="12906"/>
                      <a:pt x="12776" y="14222"/>
                    </a:cubicBezTo>
                    <a:cubicBezTo>
                      <a:pt x="12902" y="15363"/>
                      <a:pt x="12140" y="16450"/>
                      <a:pt x="10965" y="16814"/>
                    </a:cubicBezTo>
                    <a:cubicBezTo>
                      <a:pt x="10741" y="16882"/>
                      <a:pt x="10511" y="16915"/>
                      <a:pt x="10273" y="16915"/>
                    </a:cubicBezTo>
                    <a:cubicBezTo>
                      <a:pt x="9399" y="16915"/>
                      <a:pt x="8553" y="16463"/>
                      <a:pt x="7735" y="16024"/>
                    </a:cubicBezTo>
                    <a:cubicBezTo>
                      <a:pt x="7609" y="15957"/>
                      <a:pt x="7483" y="15889"/>
                      <a:pt x="7364" y="15822"/>
                    </a:cubicBezTo>
                    <a:cubicBezTo>
                      <a:pt x="6560" y="15404"/>
                      <a:pt x="5658" y="15181"/>
                      <a:pt x="4756" y="15181"/>
                    </a:cubicBezTo>
                    <a:cubicBezTo>
                      <a:pt x="3322" y="15181"/>
                      <a:pt x="1994" y="15728"/>
                      <a:pt x="1106" y="16686"/>
                    </a:cubicBezTo>
                    <a:cubicBezTo>
                      <a:pt x="260" y="17597"/>
                      <a:pt x="-111" y="18772"/>
                      <a:pt x="29" y="20088"/>
                    </a:cubicBezTo>
                    <a:cubicBezTo>
                      <a:pt x="43" y="20216"/>
                      <a:pt x="204" y="21080"/>
                      <a:pt x="420" y="21600"/>
                    </a:cubicBezTo>
                    <a:cubicBezTo>
                      <a:pt x="3245" y="21600"/>
                      <a:pt x="3245" y="21600"/>
                      <a:pt x="3245" y="21600"/>
                    </a:cubicBezTo>
                    <a:cubicBezTo>
                      <a:pt x="3162" y="21526"/>
                      <a:pt x="3162" y="21526"/>
                      <a:pt x="3162" y="21526"/>
                    </a:cubicBezTo>
                    <a:cubicBezTo>
                      <a:pt x="2357" y="20790"/>
                      <a:pt x="1777" y="19582"/>
                      <a:pt x="2532" y="18380"/>
                    </a:cubicBezTo>
                    <a:cubicBezTo>
                      <a:pt x="2980" y="17678"/>
                      <a:pt x="3763" y="17287"/>
                      <a:pt x="4735" y="17287"/>
                    </a:cubicBezTo>
                    <a:cubicBezTo>
                      <a:pt x="5189" y="17287"/>
                      <a:pt x="5658" y="17374"/>
                      <a:pt x="6091" y="17550"/>
                    </a:cubicBezTo>
                    <a:cubicBezTo>
                      <a:pt x="6525" y="17719"/>
                      <a:pt x="6924" y="17942"/>
                      <a:pt x="7308" y="18158"/>
                    </a:cubicBezTo>
                    <a:cubicBezTo>
                      <a:pt x="7840" y="18461"/>
                      <a:pt x="8392" y="18772"/>
                      <a:pt x="9063" y="18947"/>
                    </a:cubicBezTo>
                    <a:cubicBezTo>
                      <a:pt x="9539" y="19075"/>
                      <a:pt x="10021" y="19143"/>
                      <a:pt x="10504" y="19143"/>
                    </a:cubicBezTo>
                    <a:cubicBezTo>
                      <a:pt x="11301" y="19143"/>
                      <a:pt x="12049" y="18968"/>
                      <a:pt x="12741" y="18623"/>
                    </a:cubicBezTo>
                    <a:cubicBezTo>
                      <a:pt x="13448" y="18272"/>
                      <a:pt x="14049" y="17766"/>
                      <a:pt x="14531" y="17111"/>
                    </a:cubicBezTo>
                    <a:cubicBezTo>
                      <a:pt x="15175" y="16227"/>
                      <a:pt x="15412" y="15093"/>
                      <a:pt x="15189" y="13919"/>
                    </a:cubicBezTo>
                    <a:cubicBezTo>
                      <a:pt x="14951" y="12656"/>
                      <a:pt x="14224" y="11556"/>
                      <a:pt x="13203" y="10888"/>
                    </a:cubicBezTo>
                    <a:cubicBezTo>
                      <a:pt x="12636" y="10523"/>
                      <a:pt x="11895" y="10064"/>
                      <a:pt x="11126" y="9734"/>
                    </a:cubicBezTo>
                    <a:cubicBezTo>
                      <a:pt x="10525" y="9477"/>
                      <a:pt x="9672" y="9065"/>
                      <a:pt x="9147" y="8471"/>
                    </a:cubicBezTo>
                    <a:cubicBezTo>
                      <a:pt x="8630" y="7884"/>
                      <a:pt x="8511" y="7209"/>
                      <a:pt x="8777" y="6399"/>
                    </a:cubicBezTo>
                    <a:cubicBezTo>
                      <a:pt x="9084" y="5474"/>
                      <a:pt x="10084" y="4833"/>
                      <a:pt x="11210" y="4833"/>
                    </a:cubicBezTo>
                    <a:cubicBezTo>
                      <a:pt x="11336" y="4833"/>
                      <a:pt x="11455" y="4840"/>
                      <a:pt x="11574" y="4860"/>
                    </a:cubicBezTo>
                    <a:cubicBezTo>
                      <a:pt x="12294" y="4954"/>
                      <a:pt x="12902" y="5339"/>
                      <a:pt x="13545" y="5744"/>
                    </a:cubicBezTo>
                    <a:cubicBezTo>
                      <a:pt x="14126" y="6109"/>
                      <a:pt x="14720" y="6487"/>
                      <a:pt x="15405" y="6649"/>
                    </a:cubicBezTo>
                    <a:cubicBezTo>
                      <a:pt x="15818" y="6743"/>
                      <a:pt x="16231" y="6797"/>
                      <a:pt x="16629" y="6797"/>
                    </a:cubicBezTo>
                    <a:cubicBezTo>
                      <a:pt x="17678" y="6797"/>
                      <a:pt x="18671" y="6453"/>
                      <a:pt x="19496" y="5812"/>
                    </a:cubicBezTo>
                    <a:cubicBezTo>
                      <a:pt x="20223" y="5252"/>
                      <a:pt x="20797" y="4462"/>
                      <a:pt x="21118" y="3604"/>
                    </a:cubicBezTo>
                    <a:cubicBezTo>
                      <a:pt x="21489" y="2599"/>
                      <a:pt x="21391" y="1647"/>
                      <a:pt x="21244" y="1026"/>
                    </a:cubicBezTo>
                    <a:cubicBezTo>
                      <a:pt x="21132" y="533"/>
                      <a:pt x="20972" y="175"/>
                      <a:pt x="20888" y="0"/>
                    </a:cubicBezTo>
                    <a:close/>
                  </a:path>
                </a:pathLst>
              </a:custGeom>
              <a:solidFill>
                <a:srgbClr val="4D4D4D"/>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66" name="Freeform 136"/>
              <p:cNvSpPr/>
              <p:nvPr/>
            </p:nvSpPr>
            <p:spPr>
              <a:xfrm rot="5400000">
                <a:off x="8718468" y="-8657176"/>
                <a:ext cx="7621027" cy="25057968"/>
              </a:xfrm>
              <a:custGeom>
                <a:avLst/>
                <a:gdLst/>
                <a:ahLst/>
                <a:cxnLst>
                  <a:cxn ang="0">
                    <a:pos x="wd2" y="hd2"/>
                  </a:cxn>
                  <a:cxn ang="5400000">
                    <a:pos x="wd2" y="hd2"/>
                  </a:cxn>
                  <a:cxn ang="10800000">
                    <a:pos x="wd2" y="hd2"/>
                  </a:cxn>
                  <a:cxn ang="16200000">
                    <a:pos x="wd2" y="hd2"/>
                  </a:cxn>
                </a:cxnLst>
                <a:rect l="0" t="0" r="r" b="b"/>
                <a:pathLst>
                  <a:path w="20832" h="21600" extrusionOk="0">
                    <a:moveTo>
                      <a:pt x="18070" y="0"/>
                    </a:moveTo>
                    <a:cubicBezTo>
                      <a:pt x="19995" y="1620"/>
                      <a:pt x="18783" y="4496"/>
                      <a:pt x="16914" y="4752"/>
                    </a:cubicBezTo>
                    <a:cubicBezTo>
                      <a:pt x="16208" y="4847"/>
                      <a:pt x="15543" y="4712"/>
                      <a:pt x="14913" y="4388"/>
                    </a:cubicBezTo>
                    <a:cubicBezTo>
                      <a:pt x="14242" y="4037"/>
                      <a:pt x="13625" y="3591"/>
                      <a:pt x="12961" y="3226"/>
                    </a:cubicBezTo>
                    <a:cubicBezTo>
                      <a:pt x="10323" y="1748"/>
                      <a:pt x="6716" y="3436"/>
                      <a:pt x="6245" y="6399"/>
                    </a:cubicBezTo>
                    <a:cubicBezTo>
                      <a:pt x="5823" y="9079"/>
                      <a:pt x="7672" y="10604"/>
                      <a:pt x="9949" y="11549"/>
                    </a:cubicBezTo>
                    <a:cubicBezTo>
                      <a:pt x="11071" y="12015"/>
                      <a:pt x="12511" y="12886"/>
                      <a:pt x="12649" y="14202"/>
                    </a:cubicBezTo>
                    <a:cubicBezTo>
                      <a:pt x="12781" y="15458"/>
                      <a:pt x="11936" y="16598"/>
                      <a:pt x="10738" y="16969"/>
                    </a:cubicBezTo>
                    <a:cubicBezTo>
                      <a:pt x="9423" y="17381"/>
                      <a:pt x="8156" y="16558"/>
                      <a:pt x="7042" y="15964"/>
                    </a:cubicBezTo>
                    <a:cubicBezTo>
                      <a:pt x="3795" y="14249"/>
                      <a:pt x="-380" y="16227"/>
                      <a:pt x="28" y="20075"/>
                    </a:cubicBezTo>
                    <a:cubicBezTo>
                      <a:pt x="42" y="20216"/>
                      <a:pt x="215" y="21121"/>
                      <a:pt x="430" y="21600"/>
                    </a:cubicBezTo>
                    <a:cubicBezTo>
                      <a:pt x="2805" y="21600"/>
                      <a:pt x="2805" y="21600"/>
                      <a:pt x="2805" y="21600"/>
                    </a:cubicBezTo>
                    <a:cubicBezTo>
                      <a:pt x="1877" y="20716"/>
                      <a:pt x="1475" y="19454"/>
                      <a:pt x="2202" y="18293"/>
                    </a:cubicBezTo>
                    <a:cubicBezTo>
                      <a:pt x="2992" y="17037"/>
                      <a:pt x="4653" y="16889"/>
                      <a:pt x="5927" y="17395"/>
                    </a:cubicBezTo>
                    <a:cubicBezTo>
                      <a:pt x="6972" y="17807"/>
                      <a:pt x="7741" y="18495"/>
                      <a:pt x="8848" y="18792"/>
                    </a:cubicBezTo>
                    <a:cubicBezTo>
                      <a:pt x="10849" y="19325"/>
                      <a:pt x="12864" y="18698"/>
                      <a:pt x="14082" y="17017"/>
                    </a:cubicBezTo>
                    <a:cubicBezTo>
                      <a:pt x="15439" y="15147"/>
                      <a:pt x="14733" y="12285"/>
                      <a:pt x="12808" y="11023"/>
                    </a:cubicBezTo>
                    <a:cubicBezTo>
                      <a:pt x="12178" y="10611"/>
                      <a:pt x="11479" y="10186"/>
                      <a:pt x="10787" y="9882"/>
                    </a:cubicBezTo>
                    <a:cubicBezTo>
                      <a:pt x="9257" y="9221"/>
                      <a:pt x="7734" y="8255"/>
                      <a:pt x="8364" y="6345"/>
                    </a:cubicBezTo>
                    <a:cubicBezTo>
                      <a:pt x="8758" y="5171"/>
                      <a:pt x="10108" y="4529"/>
                      <a:pt x="11320" y="4698"/>
                    </a:cubicBezTo>
                    <a:cubicBezTo>
                      <a:pt x="12718" y="4887"/>
                      <a:pt x="13743" y="6163"/>
                      <a:pt x="15128" y="6494"/>
                    </a:cubicBezTo>
                    <a:cubicBezTo>
                      <a:pt x="17890" y="7148"/>
                      <a:pt x="19898" y="5413"/>
                      <a:pt x="20583" y="3551"/>
                    </a:cubicBezTo>
                    <a:cubicBezTo>
                      <a:pt x="21220" y="1822"/>
                      <a:pt x="20452" y="236"/>
                      <a:pt x="20327" y="0"/>
                    </a:cubicBezTo>
                    <a:lnTo>
                      <a:pt x="18070" y="0"/>
                    </a:lnTo>
                    <a:close/>
                  </a:path>
                </a:pathLst>
              </a:custGeom>
              <a:solidFill>
                <a:srgbClr val="5C5C5C"/>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nvGrpSpPr>
            <p:cNvPr id="420" name="Group 242"/>
            <p:cNvGrpSpPr/>
            <p:nvPr/>
          </p:nvGrpSpPr>
          <p:grpSpPr>
            <a:xfrm>
              <a:off x="154575" y="404828"/>
              <a:ext cx="24903389" cy="6976469"/>
              <a:chOff x="0" y="0"/>
              <a:chExt cx="24903388" cy="6976467"/>
            </a:xfrm>
          </p:grpSpPr>
          <p:sp>
            <p:nvSpPr>
              <p:cNvPr id="368" name="Freeform 144"/>
              <p:cNvSpPr/>
              <p:nvPr/>
            </p:nvSpPr>
            <p:spPr>
              <a:xfrm rot="5400000">
                <a:off x="20188481" y="2984597"/>
                <a:ext cx="247556" cy="324628"/>
              </a:xfrm>
              <a:custGeom>
                <a:avLst/>
                <a:gdLst/>
                <a:ahLst/>
                <a:cxnLst>
                  <a:cxn ang="0">
                    <a:pos x="wd2" y="hd2"/>
                  </a:cxn>
                  <a:cxn ang="5400000">
                    <a:pos x="wd2" y="hd2"/>
                  </a:cxn>
                  <a:cxn ang="10800000">
                    <a:pos x="wd2" y="hd2"/>
                  </a:cxn>
                  <a:cxn ang="16200000">
                    <a:pos x="wd2" y="hd2"/>
                  </a:cxn>
                </a:cxnLst>
                <a:rect l="0" t="0" r="r" b="b"/>
                <a:pathLst>
                  <a:path w="21600" h="21600" extrusionOk="0">
                    <a:moveTo>
                      <a:pt x="21600" y="6322"/>
                    </a:moveTo>
                    <a:cubicBezTo>
                      <a:pt x="21159" y="0"/>
                      <a:pt x="21159" y="0"/>
                      <a:pt x="21159" y="0"/>
                    </a:cubicBezTo>
                    <a:cubicBezTo>
                      <a:pt x="13886" y="3688"/>
                      <a:pt x="6833" y="8956"/>
                      <a:pt x="0" y="15805"/>
                    </a:cubicBezTo>
                    <a:cubicBezTo>
                      <a:pt x="1102" y="21600"/>
                      <a:pt x="1102" y="21600"/>
                      <a:pt x="1102" y="21600"/>
                    </a:cubicBezTo>
                    <a:cubicBezTo>
                      <a:pt x="7714" y="15278"/>
                      <a:pt x="14547" y="10010"/>
                      <a:pt x="21600" y="632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69" name="Freeform 145"/>
              <p:cNvSpPr/>
              <p:nvPr/>
            </p:nvSpPr>
            <p:spPr>
              <a:xfrm rot="5400000">
                <a:off x="12850769" y="2937995"/>
                <a:ext cx="237554" cy="432837"/>
              </a:xfrm>
              <a:custGeom>
                <a:avLst/>
                <a:gdLst/>
                <a:ahLst/>
                <a:cxnLst>
                  <a:cxn ang="0">
                    <a:pos x="wd2" y="hd2"/>
                  </a:cxn>
                  <a:cxn ang="5400000">
                    <a:pos x="wd2" y="hd2"/>
                  </a:cxn>
                  <a:cxn ang="10800000">
                    <a:pos x="wd2" y="hd2"/>
                  </a:cxn>
                  <a:cxn ang="16200000">
                    <a:pos x="wd2" y="hd2"/>
                  </a:cxn>
                </a:cxnLst>
                <a:rect l="0" t="0" r="r" b="b"/>
                <a:pathLst>
                  <a:path w="21600" h="21600" extrusionOk="0">
                    <a:moveTo>
                      <a:pt x="0" y="4243"/>
                    </a:moveTo>
                    <a:cubicBezTo>
                      <a:pt x="5745" y="9257"/>
                      <a:pt x="12179" y="15043"/>
                      <a:pt x="20221" y="21600"/>
                    </a:cubicBezTo>
                    <a:cubicBezTo>
                      <a:pt x="21600" y="17357"/>
                      <a:pt x="21600" y="17357"/>
                      <a:pt x="21600" y="17357"/>
                    </a:cubicBezTo>
                    <a:cubicBezTo>
                      <a:pt x="13328" y="10800"/>
                      <a:pt x="6894" y="5400"/>
                      <a:pt x="1379" y="0"/>
                    </a:cubicBezTo>
                    <a:lnTo>
                      <a:pt x="0" y="4243"/>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0" name="Freeform 146"/>
              <p:cNvSpPr/>
              <p:nvPr/>
            </p:nvSpPr>
            <p:spPr>
              <a:xfrm rot="5400000">
                <a:off x="3998484" y="3013581"/>
                <a:ext cx="250055" cy="224151"/>
              </a:xfrm>
              <a:custGeom>
                <a:avLst/>
                <a:gdLst/>
                <a:ahLst/>
                <a:cxnLst>
                  <a:cxn ang="0">
                    <a:pos x="wd2" y="hd2"/>
                  </a:cxn>
                  <a:cxn ang="5400000">
                    <a:pos x="wd2" y="hd2"/>
                  </a:cxn>
                  <a:cxn ang="10800000">
                    <a:pos x="wd2" y="hd2"/>
                  </a:cxn>
                  <a:cxn ang="16200000">
                    <a:pos x="wd2" y="hd2"/>
                  </a:cxn>
                </a:cxnLst>
                <a:rect l="0" t="0" r="r" b="b"/>
                <a:pathLst>
                  <a:path w="21600" h="21600" extrusionOk="0">
                    <a:moveTo>
                      <a:pt x="21600" y="12662"/>
                    </a:moveTo>
                    <a:cubicBezTo>
                      <a:pt x="14400" y="11172"/>
                      <a:pt x="7418" y="7448"/>
                      <a:pt x="655" y="0"/>
                    </a:cubicBezTo>
                    <a:cubicBezTo>
                      <a:pt x="0" y="8938"/>
                      <a:pt x="0" y="8938"/>
                      <a:pt x="0" y="8938"/>
                    </a:cubicBezTo>
                    <a:cubicBezTo>
                      <a:pt x="6982" y="15641"/>
                      <a:pt x="14182" y="20110"/>
                      <a:pt x="21600" y="21600"/>
                    </a:cubicBezTo>
                    <a:lnTo>
                      <a:pt x="21600" y="12662"/>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1" name="Freeform 147"/>
              <p:cNvSpPr/>
              <p:nvPr/>
            </p:nvSpPr>
            <p:spPr>
              <a:xfrm rot="5400000">
                <a:off x="3985643" y="3376500"/>
                <a:ext cx="252557" cy="200961"/>
              </a:xfrm>
              <a:custGeom>
                <a:avLst/>
                <a:gdLst/>
                <a:ahLst/>
                <a:cxnLst>
                  <a:cxn ang="0">
                    <a:pos x="wd2" y="hd2"/>
                  </a:cxn>
                  <a:cxn ang="5400000">
                    <a:pos x="wd2" y="hd2"/>
                  </a:cxn>
                  <a:cxn ang="10800000">
                    <a:pos x="wd2" y="hd2"/>
                  </a:cxn>
                  <a:cxn ang="16200000">
                    <a:pos x="wd2" y="hd2"/>
                  </a:cxn>
                </a:cxnLst>
                <a:rect l="0" t="0" r="r" b="b"/>
                <a:pathLst>
                  <a:path w="21600" h="21600" extrusionOk="0">
                    <a:moveTo>
                      <a:pt x="21164" y="0"/>
                    </a:moveTo>
                    <a:cubicBezTo>
                      <a:pt x="13964" y="6646"/>
                      <a:pt x="6982" y="10800"/>
                      <a:pt x="0" y="11631"/>
                    </a:cubicBezTo>
                    <a:cubicBezTo>
                      <a:pt x="0" y="21600"/>
                      <a:pt x="0" y="21600"/>
                      <a:pt x="0" y="21600"/>
                    </a:cubicBezTo>
                    <a:cubicBezTo>
                      <a:pt x="7200" y="20769"/>
                      <a:pt x="14400" y="16615"/>
                      <a:pt x="21600" y="9969"/>
                    </a:cubicBezTo>
                    <a:lnTo>
                      <a:pt x="21164" y="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2" name="Freeform 148"/>
              <p:cNvSpPr/>
              <p:nvPr/>
            </p:nvSpPr>
            <p:spPr>
              <a:xfrm rot="5400000">
                <a:off x="12365196" y="3264653"/>
                <a:ext cx="242554" cy="409651"/>
              </a:xfrm>
              <a:custGeom>
                <a:avLst/>
                <a:gdLst/>
                <a:ahLst/>
                <a:cxnLst>
                  <a:cxn ang="0">
                    <a:pos x="wd2" y="hd2"/>
                  </a:cxn>
                  <a:cxn ang="5400000">
                    <a:pos x="wd2" y="hd2"/>
                  </a:cxn>
                  <a:cxn ang="10800000">
                    <a:pos x="wd2" y="hd2"/>
                  </a:cxn>
                  <a:cxn ang="16200000">
                    <a:pos x="wd2" y="hd2"/>
                  </a:cxn>
                </a:cxnLst>
                <a:rect l="0" t="0" r="r" b="b"/>
                <a:pathLst>
                  <a:path w="21600" h="21600" extrusionOk="0">
                    <a:moveTo>
                      <a:pt x="18417" y="19970"/>
                    </a:moveTo>
                    <a:cubicBezTo>
                      <a:pt x="20463" y="21600"/>
                      <a:pt x="20463" y="21600"/>
                      <a:pt x="20463" y="21600"/>
                    </a:cubicBezTo>
                    <a:cubicBezTo>
                      <a:pt x="21600" y="17117"/>
                      <a:pt x="21600" y="17117"/>
                      <a:pt x="21600" y="17117"/>
                    </a:cubicBezTo>
                    <a:cubicBezTo>
                      <a:pt x="19554" y="15487"/>
                      <a:pt x="19554" y="15487"/>
                      <a:pt x="19554" y="15487"/>
                    </a:cubicBezTo>
                    <a:cubicBezTo>
                      <a:pt x="15234" y="11819"/>
                      <a:pt x="10686" y="7743"/>
                      <a:pt x="6366" y="4075"/>
                    </a:cubicBezTo>
                    <a:cubicBezTo>
                      <a:pt x="1137" y="0"/>
                      <a:pt x="1137" y="0"/>
                      <a:pt x="1137" y="0"/>
                    </a:cubicBezTo>
                    <a:cubicBezTo>
                      <a:pt x="0" y="4075"/>
                      <a:pt x="0" y="4075"/>
                      <a:pt x="0" y="4075"/>
                    </a:cubicBezTo>
                    <a:cubicBezTo>
                      <a:pt x="5229" y="8558"/>
                      <a:pt x="5229" y="8558"/>
                      <a:pt x="5229" y="8558"/>
                    </a:cubicBezTo>
                    <a:cubicBezTo>
                      <a:pt x="9549" y="12226"/>
                      <a:pt x="14097" y="15894"/>
                      <a:pt x="18417" y="1997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3" name="Freeform 149"/>
              <p:cNvSpPr/>
              <p:nvPr/>
            </p:nvSpPr>
            <p:spPr>
              <a:xfrm rot="5400000">
                <a:off x="20385686" y="3413439"/>
                <a:ext cx="255057" cy="154587"/>
              </a:xfrm>
              <a:custGeom>
                <a:avLst/>
                <a:gdLst/>
                <a:ahLst/>
                <a:cxnLst>
                  <a:cxn ang="0">
                    <a:pos x="wd2" y="hd2"/>
                  </a:cxn>
                  <a:cxn ang="5400000">
                    <a:pos x="wd2" y="hd2"/>
                  </a:cxn>
                  <a:cxn ang="10800000">
                    <a:pos x="wd2" y="hd2"/>
                  </a:cxn>
                  <a:cxn ang="16200000">
                    <a:pos x="wd2" y="hd2"/>
                  </a:cxn>
                </a:cxnLst>
                <a:rect l="0" t="0" r="r" b="b"/>
                <a:pathLst>
                  <a:path w="21600" h="21600" extrusionOk="0">
                    <a:moveTo>
                      <a:pt x="21384" y="13642"/>
                    </a:moveTo>
                    <a:cubicBezTo>
                      <a:pt x="21600" y="13642"/>
                      <a:pt x="21600" y="13642"/>
                      <a:pt x="21600" y="13642"/>
                    </a:cubicBezTo>
                    <a:cubicBezTo>
                      <a:pt x="21600" y="0"/>
                      <a:pt x="21600" y="0"/>
                      <a:pt x="21600" y="0"/>
                    </a:cubicBezTo>
                    <a:cubicBezTo>
                      <a:pt x="21384" y="0"/>
                      <a:pt x="21384" y="0"/>
                      <a:pt x="21384" y="0"/>
                    </a:cubicBezTo>
                    <a:cubicBezTo>
                      <a:pt x="14256" y="0"/>
                      <a:pt x="7128" y="2274"/>
                      <a:pt x="0" y="7958"/>
                    </a:cubicBezTo>
                    <a:cubicBezTo>
                      <a:pt x="432" y="21600"/>
                      <a:pt x="432" y="21600"/>
                      <a:pt x="432" y="21600"/>
                    </a:cubicBezTo>
                    <a:cubicBezTo>
                      <a:pt x="7344" y="15916"/>
                      <a:pt x="14472" y="13642"/>
                      <a:pt x="21384" y="1364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4" name="Freeform 150"/>
              <p:cNvSpPr/>
              <p:nvPr/>
            </p:nvSpPr>
            <p:spPr>
              <a:xfrm rot="5400000">
                <a:off x="13405795" y="2587804"/>
                <a:ext cx="225050" cy="525587"/>
              </a:xfrm>
              <a:custGeom>
                <a:avLst/>
                <a:gdLst/>
                <a:ahLst/>
                <a:cxnLst>
                  <a:cxn ang="0">
                    <a:pos x="wd2" y="hd2"/>
                  </a:cxn>
                  <a:cxn ang="5400000">
                    <a:pos x="wd2" y="hd2"/>
                  </a:cxn>
                  <a:cxn ang="10800000">
                    <a:pos x="wd2" y="hd2"/>
                  </a:cxn>
                  <a:cxn ang="16200000">
                    <a:pos x="wd2" y="hd2"/>
                  </a:cxn>
                </a:cxnLst>
                <a:rect l="0" t="0" r="r" b="b"/>
                <a:pathLst>
                  <a:path w="21600" h="21600" extrusionOk="0">
                    <a:moveTo>
                      <a:pt x="0" y="2901"/>
                    </a:moveTo>
                    <a:cubicBezTo>
                      <a:pt x="6067" y="9349"/>
                      <a:pt x="12378" y="15475"/>
                      <a:pt x="19901" y="21600"/>
                    </a:cubicBezTo>
                    <a:cubicBezTo>
                      <a:pt x="21600" y="18054"/>
                      <a:pt x="21600" y="18054"/>
                      <a:pt x="21600" y="18054"/>
                    </a:cubicBezTo>
                    <a:cubicBezTo>
                      <a:pt x="14076" y="12251"/>
                      <a:pt x="7766" y="6125"/>
                      <a:pt x="1942" y="0"/>
                    </a:cubicBezTo>
                    <a:lnTo>
                      <a:pt x="0" y="2901"/>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5" name="Freeform 151"/>
              <p:cNvSpPr/>
              <p:nvPr/>
            </p:nvSpPr>
            <p:spPr>
              <a:xfrm rot="5400000">
                <a:off x="19091392" y="2243753"/>
                <a:ext cx="192544" cy="626068"/>
              </a:xfrm>
              <a:custGeom>
                <a:avLst/>
                <a:gdLst/>
                <a:ahLst/>
                <a:cxnLst>
                  <a:cxn ang="0">
                    <a:pos x="wd2" y="hd2"/>
                  </a:cxn>
                  <a:cxn ang="5400000">
                    <a:pos x="wd2" y="hd2"/>
                  </a:cxn>
                  <a:cxn ang="10800000">
                    <a:pos x="wd2" y="hd2"/>
                  </a:cxn>
                  <a:cxn ang="16200000">
                    <a:pos x="wd2" y="hd2"/>
                  </a:cxn>
                </a:cxnLst>
                <a:rect l="0" t="0" r="r" b="b"/>
                <a:pathLst>
                  <a:path w="21600" h="21600" extrusionOk="0">
                    <a:moveTo>
                      <a:pt x="21600" y="2430"/>
                    </a:moveTo>
                    <a:cubicBezTo>
                      <a:pt x="19326" y="0"/>
                      <a:pt x="19326" y="0"/>
                      <a:pt x="19326" y="0"/>
                    </a:cubicBezTo>
                    <a:cubicBezTo>
                      <a:pt x="12221" y="5940"/>
                      <a:pt x="5684" y="12690"/>
                      <a:pt x="0" y="19710"/>
                    </a:cubicBezTo>
                    <a:cubicBezTo>
                      <a:pt x="2842" y="21600"/>
                      <a:pt x="2842" y="21600"/>
                      <a:pt x="2842" y="21600"/>
                    </a:cubicBezTo>
                    <a:cubicBezTo>
                      <a:pt x="8242" y="14850"/>
                      <a:pt x="14495" y="8100"/>
                      <a:pt x="21600" y="243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6" name="Freeform 152"/>
              <p:cNvSpPr/>
              <p:nvPr/>
            </p:nvSpPr>
            <p:spPr>
              <a:xfrm rot="5400000">
                <a:off x="17224000" y="1878789"/>
                <a:ext cx="55015" cy="788378"/>
              </a:xfrm>
              <a:custGeom>
                <a:avLst/>
                <a:gdLst/>
                <a:ahLst/>
                <a:cxnLst>
                  <a:cxn ang="0">
                    <a:pos x="wd2" y="hd2"/>
                  </a:cxn>
                  <a:cxn ang="5400000">
                    <a:pos x="wd2" y="hd2"/>
                  </a:cxn>
                  <a:cxn ang="10800000">
                    <a:pos x="wd2" y="hd2"/>
                  </a:cxn>
                  <a:cxn ang="16200000">
                    <a:pos x="wd2" y="hd2"/>
                  </a:cxn>
                </a:cxnLst>
                <a:rect l="0" t="0" r="r" b="b"/>
                <a:pathLst>
                  <a:path w="21600" h="21600" extrusionOk="0">
                    <a:moveTo>
                      <a:pt x="11782" y="21384"/>
                    </a:moveTo>
                    <a:cubicBezTo>
                      <a:pt x="11782" y="21168"/>
                      <a:pt x="11782" y="20736"/>
                      <a:pt x="11782" y="20304"/>
                    </a:cubicBezTo>
                    <a:cubicBezTo>
                      <a:pt x="11782" y="13608"/>
                      <a:pt x="15709" y="6912"/>
                      <a:pt x="21600" y="432"/>
                    </a:cubicBezTo>
                    <a:cubicBezTo>
                      <a:pt x="9818" y="0"/>
                      <a:pt x="9818" y="0"/>
                      <a:pt x="9818" y="0"/>
                    </a:cubicBezTo>
                    <a:cubicBezTo>
                      <a:pt x="3927" y="6480"/>
                      <a:pt x="0" y="13392"/>
                      <a:pt x="0" y="20304"/>
                    </a:cubicBezTo>
                    <a:cubicBezTo>
                      <a:pt x="0" y="20736"/>
                      <a:pt x="0" y="21168"/>
                      <a:pt x="0" y="21600"/>
                    </a:cubicBezTo>
                    <a:lnTo>
                      <a:pt x="11782" y="21384"/>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7" name="Freeform 153"/>
              <p:cNvSpPr/>
              <p:nvPr/>
            </p:nvSpPr>
            <p:spPr>
              <a:xfrm rot="5400000">
                <a:off x="18228680" y="1993245"/>
                <a:ext cx="132532" cy="742003"/>
              </a:xfrm>
              <a:custGeom>
                <a:avLst/>
                <a:gdLst/>
                <a:ahLst/>
                <a:cxnLst>
                  <a:cxn ang="0">
                    <a:pos x="wd2" y="hd2"/>
                  </a:cxn>
                  <a:cxn ang="5400000">
                    <a:pos x="wd2" y="hd2"/>
                  </a:cxn>
                  <a:cxn ang="10800000">
                    <a:pos x="wd2" y="hd2"/>
                  </a:cxn>
                  <a:cxn ang="16200000">
                    <a:pos x="wd2" y="hd2"/>
                  </a:cxn>
                </a:cxnLst>
                <a:rect l="0" t="0" r="r" b="b"/>
                <a:pathLst>
                  <a:path w="21600" h="21600" extrusionOk="0">
                    <a:moveTo>
                      <a:pt x="17862" y="5002"/>
                    </a:moveTo>
                    <a:cubicBezTo>
                      <a:pt x="19108" y="3865"/>
                      <a:pt x="20354" y="2728"/>
                      <a:pt x="21600" y="1592"/>
                    </a:cubicBezTo>
                    <a:cubicBezTo>
                      <a:pt x="17446" y="0"/>
                      <a:pt x="17446" y="0"/>
                      <a:pt x="17446" y="0"/>
                    </a:cubicBezTo>
                    <a:cubicBezTo>
                      <a:pt x="15785" y="1364"/>
                      <a:pt x="14538" y="2501"/>
                      <a:pt x="13292" y="3638"/>
                    </a:cubicBezTo>
                    <a:cubicBezTo>
                      <a:pt x="7892" y="9095"/>
                      <a:pt x="3323" y="15006"/>
                      <a:pt x="0" y="20918"/>
                    </a:cubicBezTo>
                    <a:cubicBezTo>
                      <a:pt x="4569" y="21600"/>
                      <a:pt x="4569" y="21600"/>
                      <a:pt x="4569" y="21600"/>
                    </a:cubicBezTo>
                    <a:cubicBezTo>
                      <a:pt x="7892" y="15916"/>
                      <a:pt x="12462" y="10232"/>
                      <a:pt x="17862" y="500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8" name="Freeform 154"/>
              <p:cNvSpPr/>
              <p:nvPr/>
            </p:nvSpPr>
            <p:spPr>
              <a:xfrm rot="5400000">
                <a:off x="5296759" y="1942671"/>
                <a:ext cx="235052" cy="440567"/>
              </a:xfrm>
              <a:custGeom>
                <a:avLst/>
                <a:gdLst/>
                <a:ahLst/>
                <a:cxnLst>
                  <a:cxn ang="0">
                    <a:pos x="wd2" y="hd2"/>
                  </a:cxn>
                  <a:cxn ang="5400000">
                    <a:pos x="wd2" y="hd2"/>
                  </a:cxn>
                  <a:cxn ang="10800000">
                    <a:pos x="wd2" y="hd2"/>
                  </a:cxn>
                  <a:cxn ang="16200000">
                    <a:pos x="wd2" y="hd2"/>
                  </a:cxn>
                </a:cxnLst>
                <a:rect l="0" t="0" r="r" b="b"/>
                <a:pathLst>
                  <a:path w="21600" h="21600" extrusionOk="0">
                    <a:moveTo>
                      <a:pt x="20439" y="21600"/>
                    </a:moveTo>
                    <a:cubicBezTo>
                      <a:pt x="21600" y="17743"/>
                      <a:pt x="21600" y="17743"/>
                      <a:pt x="21600" y="17743"/>
                    </a:cubicBezTo>
                    <a:cubicBezTo>
                      <a:pt x="18348" y="14657"/>
                      <a:pt x="13935" y="10800"/>
                      <a:pt x="9290" y="6943"/>
                    </a:cubicBezTo>
                    <a:cubicBezTo>
                      <a:pt x="6503" y="4629"/>
                      <a:pt x="3716" y="2314"/>
                      <a:pt x="1161" y="0"/>
                    </a:cubicBezTo>
                    <a:cubicBezTo>
                      <a:pt x="0" y="4243"/>
                      <a:pt x="0" y="4243"/>
                      <a:pt x="0" y="4243"/>
                    </a:cubicBezTo>
                    <a:cubicBezTo>
                      <a:pt x="2555" y="6171"/>
                      <a:pt x="5342" y="8486"/>
                      <a:pt x="8129" y="11186"/>
                    </a:cubicBezTo>
                    <a:cubicBezTo>
                      <a:pt x="12542" y="15043"/>
                      <a:pt x="16955" y="18900"/>
                      <a:pt x="20439" y="2160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79" name="Freeform 155"/>
              <p:cNvSpPr/>
              <p:nvPr/>
            </p:nvSpPr>
            <p:spPr>
              <a:xfrm rot="5400000">
                <a:off x="14151091" y="2264667"/>
                <a:ext cx="187543" cy="649253"/>
              </a:xfrm>
              <a:custGeom>
                <a:avLst/>
                <a:gdLst/>
                <a:ahLst/>
                <a:cxnLst>
                  <a:cxn ang="0">
                    <a:pos x="wd2" y="hd2"/>
                  </a:cxn>
                  <a:cxn ang="5400000">
                    <a:pos x="wd2" y="hd2"/>
                  </a:cxn>
                  <a:cxn ang="10800000">
                    <a:pos x="wd2" y="hd2"/>
                  </a:cxn>
                  <a:cxn ang="16200000">
                    <a:pos x="wd2" y="hd2"/>
                  </a:cxn>
                </a:cxnLst>
                <a:rect l="0" t="0" r="r" b="b"/>
                <a:pathLst>
                  <a:path w="21600" h="21600" extrusionOk="0">
                    <a:moveTo>
                      <a:pt x="0" y="1822"/>
                    </a:moveTo>
                    <a:cubicBezTo>
                      <a:pt x="5546" y="9108"/>
                      <a:pt x="11968" y="15354"/>
                      <a:pt x="19265" y="21600"/>
                    </a:cubicBezTo>
                    <a:cubicBezTo>
                      <a:pt x="21600" y="19258"/>
                      <a:pt x="21600" y="19258"/>
                      <a:pt x="21600" y="19258"/>
                    </a:cubicBezTo>
                    <a:cubicBezTo>
                      <a:pt x="14595" y="13272"/>
                      <a:pt x="8465" y="7027"/>
                      <a:pt x="2919" y="0"/>
                    </a:cubicBezTo>
                    <a:lnTo>
                      <a:pt x="0" y="1822"/>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0" name="Freeform 156"/>
              <p:cNvSpPr/>
              <p:nvPr/>
            </p:nvSpPr>
            <p:spPr>
              <a:xfrm rot="5400000">
                <a:off x="19752802" y="2584621"/>
                <a:ext cx="230052" cy="486943"/>
              </a:xfrm>
              <a:custGeom>
                <a:avLst/>
                <a:gdLst/>
                <a:ahLst/>
                <a:cxnLst>
                  <a:cxn ang="0">
                    <a:pos x="wd2" y="hd2"/>
                  </a:cxn>
                  <a:cxn ang="5400000">
                    <a:pos x="wd2" y="hd2"/>
                  </a:cxn>
                  <a:cxn ang="10800000">
                    <a:pos x="wd2" y="hd2"/>
                  </a:cxn>
                  <a:cxn ang="16200000">
                    <a:pos x="wd2" y="hd2"/>
                  </a:cxn>
                </a:cxnLst>
                <a:rect l="0" t="0" r="r" b="b"/>
                <a:pathLst>
                  <a:path w="21600" h="21600" extrusionOk="0">
                    <a:moveTo>
                      <a:pt x="21600" y="3832"/>
                    </a:moveTo>
                    <a:cubicBezTo>
                      <a:pt x="20176" y="0"/>
                      <a:pt x="20176" y="0"/>
                      <a:pt x="20176" y="0"/>
                    </a:cubicBezTo>
                    <a:cubicBezTo>
                      <a:pt x="13055" y="5226"/>
                      <a:pt x="6171" y="11497"/>
                      <a:pt x="0" y="18116"/>
                    </a:cubicBezTo>
                    <a:cubicBezTo>
                      <a:pt x="1662" y="21600"/>
                      <a:pt x="1662" y="21600"/>
                      <a:pt x="1662" y="21600"/>
                    </a:cubicBezTo>
                    <a:cubicBezTo>
                      <a:pt x="7833" y="14981"/>
                      <a:pt x="14479" y="9058"/>
                      <a:pt x="21600" y="383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1" name="Freeform 157"/>
              <p:cNvSpPr/>
              <p:nvPr/>
            </p:nvSpPr>
            <p:spPr>
              <a:xfrm rot="5400000">
                <a:off x="20069927" y="3999239"/>
                <a:ext cx="245055" cy="363277"/>
              </a:xfrm>
              <a:custGeom>
                <a:avLst/>
                <a:gdLst/>
                <a:ahLst/>
                <a:cxnLst>
                  <a:cxn ang="0">
                    <a:pos x="wd2" y="hd2"/>
                  </a:cxn>
                  <a:cxn ang="5400000">
                    <a:pos x="wd2" y="hd2"/>
                  </a:cxn>
                  <a:cxn ang="10800000">
                    <a:pos x="wd2" y="hd2"/>
                  </a:cxn>
                  <a:cxn ang="16200000">
                    <a:pos x="wd2" y="hd2"/>
                  </a:cxn>
                </a:cxnLst>
                <a:rect l="0" t="0" r="r" b="b"/>
                <a:pathLst>
                  <a:path w="21600" h="21600" extrusionOk="0">
                    <a:moveTo>
                      <a:pt x="20487" y="21600"/>
                    </a:moveTo>
                    <a:cubicBezTo>
                      <a:pt x="21600" y="16545"/>
                      <a:pt x="21600" y="16545"/>
                      <a:pt x="21600" y="16545"/>
                    </a:cubicBezTo>
                    <a:cubicBezTo>
                      <a:pt x="15365" y="11030"/>
                      <a:pt x="9130" y="5974"/>
                      <a:pt x="3118" y="1379"/>
                    </a:cubicBezTo>
                    <a:cubicBezTo>
                      <a:pt x="2449" y="919"/>
                      <a:pt x="1559" y="460"/>
                      <a:pt x="891" y="0"/>
                    </a:cubicBezTo>
                    <a:cubicBezTo>
                      <a:pt x="0" y="5055"/>
                      <a:pt x="0" y="5055"/>
                      <a:pt x="0" y="5055"/>
                    </a:cubicBezTo>
                    <a:cubicBezTo>
                      <a:pt x="668" y="5515"/>
                      <a:pt x="1559" y="6434"/>
                      <a:pt x="2227" y="6894"/>
                    </a:cubicBezTo>
                    <a:cubicBezTo>
                      <a:pt x="8239" y="11030"/>
                      <a:pt x="14474" y="16085"/>
                      <a:pt x="20487" y="2160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2" name="Freeform 158"/>
              <p:cNvSpPr/>
              <p:nvPr/>
            </p:nvSpPr>
            <p:spPr>
              <a:xfrm rot="5400000">
                <a:off x="8689976" y="4243263"/>
                <a:ext cx="72519" cy="772919"/>
              </a:xfrm>
              <a:custGeom>
                <a:avLst/>
                <a:gdLst/>
                <a:ahLst/>
                <a:cxnLst>
                  <a:cxn ang="0">
                    <a:pos x="wd2" y="hd2"/>
                  </a:cxn>
                  <a:cxn ang="5400000">
                    <a:pos x="wd2" y="hd2"/>
                  </a:cxn>
                  <a:cxn ang="10800000">
                    <a:pos x="wd2" y="hd2"/>
                  </a:cxn>
                  <a:cxn ang="16200000">
                    <a:pos x="wd2" y="hd2"/>
                  </a:cxn>
                </a:cxnLst>
                <a:rect l="0" t="0" r="r" b="b"/>
                <a:pathLst>
                  <a:path w="21600" h="21600" extrusionOk="0">
                    <a:moveTo>
                      <a:pt x="12662" y="21600"/>
                    </a:moveTo>
                    <a:cubicBezTo>
                      <a:pt x="21600" y="21382"/>
                      <a:pt x="21600" y="21382"/>
                      <a:pt x="21600" y="21382"/>
                    </a:cubicBezTo>
                    <a:cubicBezTo>
                      <a:pt x="20110" y="14182"/>
                      <a:pt x="15641" y="6982"/>
                      <a:pt x="8938" y="0"/>
                    </a:cubicBezTo>
                    <a:cubicBezTo>
                      <a:pt x="0" y="655"/>
                      <a:pt x="0" y="655"/>
                      <a:pt x="0" y="655"/>
                    </a:cubicBezTo>
                    <a:cubicBezTo>
                      <a:pt x="6703" y="7418"/>
                      <a:pt x="11172" y="14618"/>
                      <a:pt x="12662" y="2160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3" name="Freeform 159"/>
              <p:cNvSpPr/>
              <p:nvPr/>
            </p:nvSpPr>
            <p:spPr>
              <a:xfrm rot="5400000">
                <a:off x="9689309" y="4157563"/>
                <a:ext cx="137532" cy="734276"/>
              </a:xfrm>
              <a:custGeom>
                <a:avLst/>
                <a:gdLst/>
                <a:ahLst/>
                <a:cxnLst>
                  <a:cxn ang="0">
                    <a:pos x="wd2" y="hd2"/>
                  </a:cxn>
                  <a:cxn ang="5400000">
                    <a:pos x="wd2" y="hd2"/>
                  </a:cxn>
                  <a:cxn ang="10800000">
                    <a:pos x="wd2" y="hd2"/>
                  </a:cxn>
                  <a:cxn ang="16200000">
                    <a:pos x="wd2" y="hd2"/>
                  </a:cxn>
                </a:cxnLst>
                <a:rect l="0" t="0" r="r" b="b"/>
                <a:pathLst>
                  <a:path w="21600" h="21600" extrusionOk="0">
                    <a:moveTo>
                      <a:pt x="16800" y="21600"/>
                    </a:moveTo>
                    <a:cubicBezTo>
                      <a:pt x="21600" y="20681"/>
                      <a:pt x="21600" y="20681"/>
                      <a:pt x="21600" y="20681"/>
                    </a:cubicBezTo>
                    <a:cubicBezTo>
                      <a:pt x="16800" y="13557"/>
                      <a:pt x="10800" y="6664"/>
                      <a:pt x="4000" y="0"/>
                    </a:cubicBezTo>
                    <a:cubicBezTo>
                      <a:pt x="0" y="1379"/>
                      <a:pt x="0" y="1379"/>
                      <a:pt x="0" y="1379"/>
                    </a:cubicBezTo>
                    <a:cubicBezTo>
                      <a:pt x="6800" y="8043"/>
                      <a:pt x="12400" y="14706"/>
                      <a:pt x="16800" y="2160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4" name="Freeform 160"/>
              <p:cNvSpPr/>
              <p:nvPr/>
            </p:nvSpPr>
            <p:spPr>
              <a:xfrm rot="5400000">
                <a:off x="19636980" y="4285778"/>
                <a:ext cx="237554" cy="432836"/>
              </a:xfrm>
              <a:custGeom>
                <a:avLst/>
                <a:gdLst/>
                <a:ahLst/>
                <a:cxnLst>
                  <a:cxn ang="0">
                    <a:pos x="wd2" y="hd2"/>
                  </a:cxn>
                  <a:cxn ang="5400000">
                    <a:pos x="wd2" y="hd2"/>
                  </a:cxn>
                  <a:cxn ang="10800000">
                    <a:pos x="wd2" y="hd2"/>
                  </a:cxn>
                  <a:cxn ang="16200000">
                    <a:pos x="wd2" y="hd2"/>
                  </a:cxn>
                </a:cxnLst>
                <a:rect l="0" t="0" r="r" b="b"/>
                <a:pathLst>
                  <a:path w="21600" h="21600" extrusionOk="0">
                    <a:moveTo>
                      <a:pt x="21600" y="17673"/>
                    </a:moveTo>
                    <a:cubicBezTo>
                      <a:pt x="14706" y="10996"/>
                      <a:pt x="7813" y="5105"/>
                      <a:pt x="1149" y="0"/>
                    </a:cubicBezTo>
                    <a:cubicBezTo>
                      <a:pt x="0" y="4320"/>
                      <a:pt x="0" y="4320"/>
                      <a:pt x="0" y="4320"/>
                    </a:cubicBezTo>
                    <a:cubicBezTo>
                      <a:pt x="6664" y="9425"/>
                      <a:pt x="13557" y="15316"/>
                      <a:pt x="20221" y="21600"/>
                    </a:cubicBezTo>
                    <a:lnTo>
                      <a:pt x="21600" y="17673"/>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5" name="Freeform 161"/>
              <p:cNvSpPr/>
              <p:nvPr/>
            </p:nvSpPr>
            <p:spPr>
              <a:xfrm rot="5400000">
                <a:off x="22944948" y="6553632"/>
                <a:ext cx="60016" cy="780652"/>
              </a:xfrm>
              <a:custGeom>
                <a:avLst/>
                <a:gdLst/>
                <a:ahLst/>
                <a:cxnLst>
                  <a:cxn ang="0">
                    <a:pos x="wd2" y="hd2"/>
                  </a:cxn>
                  <a:cxn ang="5400000">
                    <a:pos x="wd2" y="hd2"/>
                  </a:cxn>
                  <a:cxn ang="10800000">
                    <a:pos x="wd2" y="hd2"/>
                  </a:cxn>
                  <a:cxn ang="16200000">
                    <a:pos x="wd2" y="hd2"/>
                  </a:cxn>
                </a:cxnLst>
                <a:rect l="0" t="0" r="r" b="b"/>
                <a:pathLst>
                  <a:path w="21600" h="21600" extrusionOk="0">
                    <a:moveTo>
                      <a:pt x="2700" y="3888"/>
                    </a:moveTo>
                    <a:cubicBezTo>
                      <a:pt x="7200" y="9720"/>
                      <a:pt x="9900" y="15768"/>
                      <a:pt x="10800" y="21600"/>
                    </a:cubicBezTo>
                    <a:cubicBezTo>
                      <a:pt x="21600" y="21384"/>
                      <a:pt x="21600" y="21384"/>
                      <a:pt x="21600" y="21384"/>
                    </a:cubicBezTo>
                    <a:cubicBezTo>
                      <a:pt x="20700" y="15552"/>
                      <a:pt x="18000" y="9504"/>
                      <a:pt x="13500" y="3456"/>
                    </a:cubicBezTo>
                    <a:cubicBezTo>
                      <a:pt x="12600" y="2376"/>
                      <a:pt x="10800" y="1080"/>
                      <a:pt x="9900" y="0"/>
                    </a:cubicBezTo>
                    <a:cubicBezTo>
                      <a:pt x="0" y="648"/>
                      <a:pt x="0" y="648"/>
                      <a:pt x="0" y="648"/>
                    </a:cubicBezTo>
                    <a:cubicBezTo>
                      <a:pt x="900" y="1728"/>
                      <a:pt x="1800" y="2808"/>
                      <a:pt x="2700" y="3888"/>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6" name="Freeform 162"/>
              <p:cNvSpPr/>
              <p:nvPr/>
            </p:nvSpPr>
            <p:spPr>
              <a:xfrm rot="5400000">
                <a:off x="24724137" y="6589673"/>
                <a:ext cx="72519" cy="2859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69" y="7200"/>
                      <a:pt x="8938" y="14400"/>
                      <a:pt x="14152" y="21600"/>
                    </a:cubicBezTo>
                    <a:cubicBezTo>
                      <a:pt x="21600" y="18000"/>
                      <a:pt x="21600" y="18000"/>
                      <a:pt x="21600" y="18000"/>
                    </a:cubicBezTo>
                    <a:cubicBezTo>
                      <a:pt x="17876" y="12000"/>
                      <a:pt x="14152" y="6000"/>
                      <a:pt x="10428" y="0"/>
                    </a:cubicBezTo>
                    <a:lnTo>
                      <a:pt x="0" y="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7" name="Freeform 163"/>
              <p:cNvSpPr/>
              <p:nvPr/>
            </p:nvSpPr>
            <p:spPr>
              <a:xfrm rot="5400000">
                <a:off x="4786634" y="2252735"/>
                <a:ext cx="235052" cy="440568"/>
              </a:xfrm>
              <a:custGeom>
                <a:avLst/>
                <a:gdLst/>
                <a:ahLst/>
                <a:cxnLst>
                  <a:cxn ang="0">
                    <a:pos x="wd2" y="hd2"/>
                  </a:cxn>
                  <a:cxn ang="5400000">
                    <a:pos x="wd2" y="hd2"/>
                  </a:cxn>
                  <a:cxn ang="10800000">
                    <a:pos x="wd2" y="hd2"/>
                  </a:cxn>
                  <a:cxn ang="16200000">
                    <a:pos x="wd2" y="hd2"/>
                  </a:cxn>
                </a:cxnLst>
                <a:rect l="0" t="0" r="r" b="b"/>
                <a:pathLst>
                  <a:path w="21600" h="21600" extrusionOk="0">
                    <a:moveTo>
                      <a:pt x="0" y="3857"/>
                    </a:moveTo>
                    <a:cubicBezTo>
                      <a:pt x="6039" y="9257"/>
                      <a:pt x="13239" y="15814"/>
                      <a:pt x="20439" y="21600"/>
                    </a:cubicBezTo>
                    <a:cubicBezTo>
                      <a:pt x="21600" y="17743"/>
                      <a:pt x="21600" y="17743"/>
                      <a:pt x="21600" y="17743"/>
                    </a:cubicBezTo>
                    <a:cubicBezTo>
                      <a:pt x="14632" y="11571"/>
                      <a:pt x="7432" y="5400"/>
                      <a:pt x="1161" y="0"/>
                    </a:cubicBezTo>
                    <a:lnTo>
                      <a:pt x="0" y="3857"/>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8" name="Freeform 164"/>
              <p:cNvSpPr/>
              <p:nvPr/>
            </p:nvSpPr>
            <p:spPr>
              <a:xfrm rot="5400000">
                <a:off x="4315269" y="2598606"/>
                <a:ext cx="242554" cy="386461"/>
              </a:xfrm>
              <a:custGeom>
                <a:avLst/>
                <a:gdLst/>
                <a:ahLst/>
                <a:cxnLst>
                  <a:cxn ang="0">
                    <a:pos x="wd2" y="hd2"/>
                  </a:cxn>
                  <a:cxn ang="5400000">
                    <a:pos x="wd2" y="hd2"/>
                  </a:cxn>
                  <a:cxn ang="10800000">
                    <a:pos x="wd2" y="hd2"/>
                  </a:cxn>
                  <a:cxn ang="16200000">
                    <a:pos x="wd2" y="hd2"/>
                  </a:cxn>
                </a:cxnLst>
                <a:rect l="0" t="0" r="r" b="b"/>
                <a:pathLst>
                  <a:path w="21600" h="21600" extrusionOk="0">
                    <a:moveTo>
                      <a:pt x="1125" y="0"/>
                    </a:moveTo>
                    <a:cubicBezTo>
                      <a:pt x="0" y="4849"/>
                      <a:pt x="0" y="4849"/>
                      <a:pt x="0" y="4849"/>
                    </a:cubicBezTo>
                    <a:cubicBezTo>
                      <a:pt x="7425" y="11461"/>
                      <a:pt x="14175" y="17192"/>
                      <a:pt x="20700" y="21600"/>
                    </a:cubicBezTo>
                    <a:cubicBezTo>
                      <a:pt x="21600" y="16751"/>
                      <a:pt x="21600" y="16751"/>
                      <a:pt x="21600" y="16751"/>
                    </a:cubicBezTo>
                    <a:cubicBezTo>
                      <a:pt x="15075" y="12343"/>
                      <a:pt x="8325" y="6612"/>
                      <a:pt x="1125" y="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89" name="Freeform 165"/>
              <p:cNvSpPr/>
              <p:nvPr/>
            </p:nvSpPr>
            <p:spPr>
              <a:xfrm rot="5400000">
                <a:off x="16130661" y="1902772"/>
                <a:ext cx="77520" cy="772919"/>
              </a:xfrm>
              <a:custGeom>
                <a:avLst/>
                <a:gdLst/>
                <a:ahLst/>
                <a:cxnLst>
                  <a:cxn ang="0">
                    <a:pos x="wd2" y="hd2"/>
                  </a:cxn>
                  <a:cxn ang="5400000">
                    <a:pos x="wd2" y="hd2"/>
                  </a:cxn>
                  <a:cxn ang="10800000">
                    <a:pos x="wd2" y="hd2"/>
                  </a:cxn>
                  <a:cxn ang="16200000">
                    <a:pos x="wd2" y="hd2"/>
                  </a:cxn>
                </a:cxnLst>
                <a:rect l="0" t="0" r="r" b="b"/>
                <a:pathLst>
                  <a:path w="21600" h="21600" extrusionOk="0">
                    <a:moveTo>
                      <a:pt x="0" y="218"/>
                    </a:moveTo>
                    <a:cubicBezTo>
                      <a:pt x="2090" y="7418"/>
                      <a:pt x="6968" y="14618"/>
                      <a:pt x="13935" y="21600"/>
                    </a:cubicBezTo>
                    <a:cubicBezTo>
                      <a:pt x="21600" y="20945"/>
                      <a:pt x="21600" y="20945"/>
                      <a:pt x="21600" y="20945"/>
                    </a:cubicBezTo>
                    <a:cubicBezTo>
                      <a:pt x="15329" y="13964"/>
                      <a:pt x="10452" y="6982"/>
                      <a:pt x="8361" y="0"/>
                    </a:cubicBezTo>
                    <a:lnTo>
                      <a:pt x="0" y="218"/>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0" name="Freeform 166"/>
              <p:cNvSpPr/>
              <p:nvPr/>
            </p:nvSpPr>
            <p:spPr>
              <a:xfrm rot="5400000">
                <a:off x="1385908" y="-342701"/>
                <a:ext cx="72520" cy="772920"/>
              </a:xfrm>
              <a:custGeom>
                <a:avLst/>
                <a:gdLst/>
                <a:ahLst/>
                <a:cxnLst>
                  <a:cxn ang="0">
                    <a:pos x="wd2" y="hd2"/>
                  </a:cxn>
                  <a:cxn ang="5400000">
                    <a:pos x="wd2" y="hd2"/>
                  </a:cxn>
                  <a:cxn ang="10800000">
                    <a:pos x="wd2" y="hd2"/>
                  </a:cxn>
                  <a:cxn ang="16200000">
                    <a:pos x="wd2" y="hd2"/>
                  </a:cxn>
                </a:cxnLst>
                <a:rect l="0" t="0" r="r" b="b"/>
                <a:pathLst>
                  <a:path w="21600" h="21600" extrusionOk="0">
                    <a:moveTo>
                      <a:pt x="0" y="218"/>
                    </a:moveTo>
                    <a:cubicBezTo>
                      <a:pt x="2234" y="7200"/>
                      <a:pt x="6703" y="14400"/>
                      <a:pt x="12662" y="21600"/>
                    </a:cubicBezTo>
                    <a:cubicBezTo>
                      <a:pt x="21600" y="20945"/>
                      <a:pt x="21600" y="20945"/>
                      <a:pt x="21600" y="20945"/>
                    </a:cubicBezTo>
                    <a:cubicBezTo>
                      <a:pt x="14897" y="13964"/>
                      <a:pt x="11172" y="6764"/>
                      <a:pt x="8938" y="0"/>
                    </a:cubicBezTo>
                    <a:lnTo>
                      <a:pt x="0" y="218"/>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1" name="Freeform 167"/>
              <p:cNvSpPr/>
              <p:nvPr/>
            </p:nvSpPr>
            <p:spPr>
              <a:xfrm rot="5400000">
                <a:off x="11882008" y="3555281"/>
                <a:ext cx="235052" cy="456027"/>
              </a:xfrm>
              <a:custGeom>
                <a:avLst/>
                <a:gdLst/>
                <a:ahLst/>
                <a:cxnLst>
                  <a:cxn ang="0">
                    <a:pos x="wd2" y="hd2"/>
                  </a:cxn>
                  <a:cxn ang="5400000">
                    <a:pos x="wd2" y="hd2"/>
                  </a:cxn>
                  <a:cxn ang="10800000">
                    <a:pos x="wd2" y="hd2"/>
                  </a:cxn>
                  <a:cxn ang="16200000">
                    <a:pos x="wd2" y="hd2"/>
                  </a:cxn>
                </a:cxnLst>
                <a:rect l="0" t="0" r="r" b="b"/>
                <a:pathLst>
                  <a:path w="21600" h="21600" extrusionOk="0">
                    <a:moveTo>
                      <a:pt x="21600" y="17876"/>
                    </a:moveTo>
                    <a:cubicBezTo>
                      <a:pt x="15561" y="12290"/>
                      <a:pt x="9058" y="6331"/>
                      <a:pt x="1394" y="0"/>
                    </a:cubicBezTo>
                    <a:cubicBezTo>
                      <a:pt x="0" y="4097"/>
                      <a:pt x="0" y="4097"/>
                      <a:pt x="0" y="4097"/>
                    </a:cubicBezTo>
                    <a:cubicBezTo>
                      <a:pt x="7665" y="10428"/>
                      <a:pt x="14168" y="16014"/>
                      <a:pt x="20206" y="21600"/>
                    </a:cubicBezTo>
                    <a:lnTo>
                      <a:pt x="21600" y="17876"/>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2" name="Freeform 168"/>
              <p:cNvSpPr/>
              <p:nvPr/>
            </p:nvSpPr>
            <p:spPr>
              <a:xfrm rot="5400000">
                <a:off x="318716" y="-241203"/>
                <a:ext cx="120028" cy="757462"/>
              </a:xfrm>
              <a:custGeom>
                <a:avLst/>
                <a:gdLst/>
                <a:ahLst/>
                <a:cxnLst>
                  <a:cxn ang="0">
                    <a:pos x="wd2" y="hd2"/>
                  </a:cxn>
                  <a:cxn ang="5400000">
                    <a:pos x="wd2" y="hd2"/>
                  </a:cxn>
                  <a:cxn ang="10800000">
                    <a:pos x="wd2" y="hd2"/>
                  </a:cxn>
                  <a:cxn ang="16200000">
                    <a:pos x="wd2" y="hd2"/>
                  </a:cxn>
                </a:cxnLst>
                <a:rect l="0" t="0" r="r" b="b"/>
                <a:pathLst>
                  <a:path w="21600" h="21600" extrusionOk="0">
                    <a:moveTo>
                      <a:pt x="21600" y="20487"/>
                    </a:moveTo>
                    <a:cubicBezTo>
                      <a:pt x="15166" y="13584"/>
                      <a:pt x="9651" y="6680"/>
                      <a:pt x="5515" y="0"/>
                    </a:cubicBezTo>
                    <a:cubicBezTo>
                      <a:pt x="0" y="891"/>
                      <a:pt x="0" y="891"/>
                      <a:pt x="0" y="891"/>
                    </a:cubicBezTo>
                    <a:cubicBezTo>
                      <a:pt x="4596" y="7571"/>
                      <a:pt x="10111" y="14697"/>
                      <a:pt x="16545" y="21600"/>
                    </a:cubicBezTo>
                    <a:lnTo>
                      <a:pt x="21600" y="20487"/>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3" name="Freeform 169"/>
              <p:cNvSpPr/>
              <p:nvPr/>
            </p:nvSpPr>
            <p:spPr>
              <a:xfrm rot="5400000">
                <a:off x="15072679" y="2028253"/>
                <a:ext cx="137533" cy="742003"/>
              </a:xfrm>
              <a:custGeom>
                <a:avLst/>
                <a:gdLst/>
                <a:ahLst/>
                <a:cxnLst>
                  <a:cxn ang="0">
                    <a:pos x="wd2" y="hd2"/>
                  </a:cxn>
                  <a:cxn ang="5400000">
                    <a:pos x="wd2" y="hd2"/>
                  </a:cxn>
                  <a:cxn ang="10800000">
                    <a:pos x="wd2" y="hd2"/>
                  </a:cxn>
                  <a:cxn ang="16200000">
                    <a:pos x="wd2" y="hd2"/>
                  </a:cxn>
                </a:cxnLst>
                <a:rect l="0" t="0" r="r" b="b"/>
                <a:pathLst>
                  <a:path w="21600" h="21600" extrusionOk="0">
                    <a:moveTo>
                      <a:pt x="0" y="909"/>
                    </a:moveTo>
                    <a:cubicBezTo>
                      <a:pt x="4800" y="8413"/>
                      <a:pt x="10800" y="15234"/>
                      <a:pt x="17200" y="21600"/>
                    </a:cubicBezTo>
                    <a:cubicBezTo>
                      <a:pt x="21600" y="20236"/>
                      <a:pt x="21600" y="20236"/>
                      <a:pt x="21600" y="20236"/>
                    </a:cubicBezTo>
                    <a:cubicBezTo>
                      <a:pt x="15200" y="14097"/>
                      <a:pt x="9200" y="7276"/>
                      <a:pt x="4800" y="0"/>
                    </a:cubicBezTo>
                    <a:lnTo>
                      <a:pt x="0" y="909"/>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4" name="Freeform 170"/>
              <p:cNvSpPr/>
              <p:nvPr/>
            </p:nvSpPr>
            <p:spPr>
              <a:xfrm rot="5400000">
                <a:off x="19110034" y="4566289"/>
                <a:ext cx="232552" cy="486942"/>
              </a:xfrm>
              <a:custGeom>
                <a:avLst/>
                <a:gdLst/>
                <a:ahLst/>
                <a:cxnLst>
                  <a:cxn ang="0">
                    <a:pos x="wd2" y="hd2"/>
                  </a:cxn>
                  <a:cxn ang="5400000">
                    <a:pos x="wd2" y="hd2"/>
                  </a:cxn>
                  <a:cxn ang="10800000">
                    <a:pos x="wd2" y="hd2"/>
                  </a:cxn>
                  <a:cxn ang="16200000">
                    <a:pos x="wd2" y="hd2"/>
                  </a:cxn>
                </a:cxnLst>
                <a:rect l="0" t="0" r="r" b="b"/>
                <a:pathLst>
                  <a:path w="21600" h="21600" extrusionOk="0">
                    <a:moveTo>
                      <a:pt x="1424" y="0"/>
                    </a:moveTo>
                    <a:cubicBezTo>
                      <a:pt x="0" y="3832"/>
                      <a:pt x="0" y="3832"/>
                      <a:pt x="0" y="3832"/>
                    </a:cubicBezTo>
                    <a:cubicBezTo>
                      <a:pt x="4747" y="7665"/>
                      <a:pt x="9495" y="12194"/>
                      <a:pt x="14479" y="16723"/>
                    </a:cubicBezTo>
                    <a:cubicBezTo>
                      <a:pt x="16378" y="18465"/>
                      <a:pt x="18277" y="19858"/>
                      <a:pt x="20176" y="21600"/>
                    </a:cubicBezTo>
                    <a:cubicBezTo>
                      <a:pt x="21600" y="18116"/>
                      <a:pt x="21600" y="18116"/>
                      <a:pt x="21600" y="18116"/>
                    </a:cubicBezTo>
                    <a:cubicBezTo>
                      <a:pt x="19701" y="16374"/>
                      <a:pt x="17802" y="14632"/>
                      <a:pt x="16141" y="13239"/>
                    </a:cubicBezTo>
                    <a:cubicBezTo>
                      <a:pt x="11156" y="8361"/>
                      <a:pt x="6171" y="4181"/>
                      <a:pt x="1424" y="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5" name="Freeform 171"/>
              <p:cNvSpPr/>
              <p:nvPr/>
            </p:nvSpPr>
            <p:spPr>
              <a:xfrm rot="5400000">
                <a:off x="5731067" y="1667727"/>
                <a:ext cx="247556" cy="347819"/>
              </a:xfrm>
              <a:custGeom>
                <a:avLst/>
                <a:gdLst/>
                <a:ahLst/>
                <a:cxnLst>
                  <a:cxn ang="0">
                    <a:pos x="wd2" y="hd2"/>
                  </a:cxn>
                  <a:cxn ang="5400000">
                    <a:pos x="wd2" y="hd2"/>
                  </a:cxn>
                  <a:cxn ang="10800000">
                    <a:pos x="wd2" y="hd2"/>
                  </a:cxn>
                  <a:cxn ang="16200000">
                    <a:pos x="wd2" y="hd2"/>
                  </a:cxn>
                </a:cxnLst>
                <a:rect l="0" t="0" r="r" b="b"/>
                <a:pathLst>
                  <a:path w="21600" h="21600" extrusionOk="0">
                    <a:moveTo>
                      <a:pt x="21600" y="16320"/>
                    </a:moveTo>
                    <a:cubicBezTo>
                      <a:pt x="14106" y="9600"/>
                      <a:pt x="7494" y="3840"/>
                      <a:pt x="882" y="0"/>
                    </a:cubicBezTo>
                    <a:cubicBezTo>
                      <a:pt x="0" y="5280"/>
                      <a:pt x="0" y="5280"/>
                      <a:pt x="0" y="5280"/>
                    </a:cubicBezTo>
                    <a:cubicBezTo>
                      <a:pt x="6612" y="9600"/>
                      <a:pt x="13224" y="14880"/>
                      <a:pt x="20498" y="21600"/>
                    </a:cubicBezTo>
                    <a:lnTo>
                      <a:pt x="21600" y="1632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6" name="Freeform 172"/>
              <p:cNvSpPr/>
              <p:nvPr/>
            </p:nvSpPr>
            <p:spPr>
              <a:xfrm rot="5400000">
                <a:off x="18209928" y="5725060"/>
                <a:ext cx="255056" cy="162318"/>
              </a:xfrm>
              <a:custGeom>
                <a:avLst/>
                <a:gdLst/>
                <a:ahLst/>
                <a:cxnLst>
                  <a:cxn ang="0">
                    <a:pos x="wd2" y="hd2"/>
                  </a:cxn>
                  <a:cxn ang="5400000">
                    <a:pos x="wd2" y="hd2"/>
                  </a:cxn>
                  <a:cxn ang="10800000">
                    <a:pos x="wd2" y="hd2"/>
                  </a:cxn>
                  <a:cxn ang="16200000">
                    <a:pos x="wd2" y="hd2"/>
                  </a:cxn>
                </a:cxnLst>
                <a:rect l="0" t="0" r="r" b="b"/>
                <a:pathLst>
                  <a:path w="21600" h="21600" extrusionOk="0">
                    <a:moveTo>
                      <a:pt x="0" y="8229"/>
                    </a:moveTo>
                    <a:cubicBezTo>
                      <a:pt x="0" y="20571"/>
                      <a:pt x="0" y="20571"/>
                      <a:pt x="0" y="20571"/>
                    </a:cubicBezTo>
                    <a:cubicBezTo>
                      <a:pt x="648" y="20571"/>
                      <a:pt x="1512" y="21600"/>
                      <a:pt x="2160" y="21600"/>
                    </a:cubicBezTo>
                    <a:cubicBezTo>
                      <a:pt x="8856" y="21600"/>
                      <a:pt x="15336" y="18514"/>
                      <a:pt x="21600" y="12343"/>
                    </a:cubicBezTo>
                    <a:cubicBezTo>
                      <a:pt x="20952" y="0"/>
                      <a:pt x="20952" y="0"/>
                      <a:pt x="20952" y="0"/>
                    </a:cubicBezTo>
                    <a:cubicBezTo>
                      <a:pt x="14256" y="6171"/>
                      <a:pt x="7128" y="9257"/>
                      <a:pt x="0" y="8229"/>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7" name="Freeform 173"/>
              <p:cNvSpPr/>
              <p:nvPr/>
            </p:nvSpPr>
            <p:spPr>
              <a:xfrm rot="5400000">
                <a:off x="18269147" y="5338956"/>
                <a:ext cx="252557" cy="231878"/>
              </a:xfrm>
              <a:custGeom>
                <a:avLst/>
                <a:gdLst/>
                <a:ahLst/>
                <a:cxnLst>
                  <a:cxn ang="0">
                    <a:pos x="wd2" y="hd2"/>
                  </a:cxn>
                  <a:cxn ang="5400000">
                    <a:pos x="wd2" y="hd2"/>
                  </a:cxn>
                  <a:cxn ang="10800000">
                    <a:pos x="wd2" y="hd2"/>
                  </a:cxn>
                  <a:cxn ang="16200000">
                    <a:pos x="wd2" y="hd2"/>
                  </a:cxn>
                </a:cxnLst>
                <a:rect l="0" t="0" r="r" b="b"/>
                <a:pathLst>
                  <a:path w="21600" h="21600" extrusionOk="0">
                    <a:moveTo>
                      <a:pt x="0" y="7920"/>
                    </a:moveTo>
                    <a:cubicBezTo>
                      <a:pt x="7128" y="14400"/>
                      <a:pt x="14256" y="19440"/>
                      <a:pt x="21384" y="21600"/>
                    </a:cubicBezTo>
                    <a:cubicBezTo>
                      <a:pt x="21600" y="12960"/>
                      <a:pt x="21600" y="12960"/>
                      <a:pt x="21600" y="12960"/>
                    </a:cubicBezTo>
                    <a:cubicBezTo>
                      <a:pt x="14688" y="10800"/>
                      <a:pt x="7776" y="6480"/>
                      <a:pt x="648" y="0"/>
                    </a:cubicBezTo>
                    <a:lnTo>
                      <a:pt x="0" y="792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8" name="Freeform 174"/>
              <p:cNvSpPr/>
              <p:nvPr/>
            </p:nvSpPr>
            <p:spPr>
              <a:xfrm rot="5400000">
                <a:off x="7615391" y="4245536"/>
                <a:ext cx="57516" cy="788378"/>
              </a:xfrm>
              <a:custGeom>
                <a:avLst/>
                <a:gdLst/>
                <a:ahLst/>
                <a:cxnLst>
                  <a:cxn ang="0">
                    <a:pos x="wd2" y="hd2"/>
                  </a:cxn>
                  <a:cxn ang="5400000">
                    <a:pos x="wd2" y="hd2"/>
                  </a:cxn>
                  <a:cxn ang="10800000">
                    <a:pos x="wd2" y="hd2"/>
                  </a:cxn>
                  <a:cxn ang="16200000">
                    <a:pos x="wd2" y="hd2"/>
                  </a:cxn>
                </a:cxnLst>
                <a:rect l="0" t="0" r="r" b="b"/>
                <a:pathLst>
                  <a:path w="21600" h="21600" extrusionOk="0">
                    <a:moveTo>
                      <a:pt x="0" y="21168"/>
                    </a:moveTo>
                    <a:cubicBezTo>
                      <a:pt x="11270" y="21600"/>
                      <a:pt x="11270" y="21600"/>
                      <a:pt x="11270" y="21600"/>
                    </a:cubicBezTo>
                    <a:cubicBezTo>
                      <a:pt x="17843" y="14688"/>
                      <a:pt x="21600" y="7344"/>
                      <a:pt x="21600" y="216"/>
                    </a:cubicBezTo>
                    <a:cubicBezTo>
                      <a:pt x="10330" y="0"/>
                      <a:pt x="10330" y="0"/>
                      <a:pt x="10330" y="0"/>
                    </a:cubicBezTo>
                    <a:cubicBezTo>
                      <a:pt x="10330" y="7128"/>
                      <a:pt x="6574" y="14256"/>
                      <a:pt x="0" y="21168"/>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399" name="Freeform 175"/>
              <p:cNvSpPr/>
              <p:nvPr/>
            </p:nvSpPr>
            <p:spPr>
              <a:xfrm rot="5400000">
                <a:off x="6536947" y="4181204"/>
                <a:ext cx="127530" cy="742003"/>
              </a:xfrm>
              <a:custGeom>
                <a:avLst/>
                <a:gdLst/>
                <a:ahLst/>
                <a:cxnLst>
                  <a:cxn ang="0">
                    <a:pos x="wd2" y="hd2"/>
                  </a:cxn>
                  <a:cxn ang="5400000">
                    <a:pos x="wd2" y="hd2"/>
                  </a:cxn>
                  <a:cxn ang="10800000">
                    <a:pos x="wd2" y="hd2"/>
                  </a:cxn>
                  <a:cxn ang="16200000">
                    <a:pos x="wd2" y="hd2"/>
                  </a:cxn>
                </a:cxnLst>
                <a:rect l="0" t="0" r="r" b="b"/>
                <a:pathLst>
                  <a:path w="21600" h="21600" extrusionOk="0">
                    <a:moveTo>
                      <a:pt x="0" y="20463"/>
                    </a:moveTo>
                    <a:cubicBezTo>
                      <a:pt x="4320" y="21600"/>
                      <a:pt x="4320" y="21600"/>
                      <a:pt x="4320" y="21600"/>
                    </a:cubicBezTo>
                    <a:cubicBezTo>
                      <a:pt x="11664" y="15006"/>
                      <a:pt x="17280" y="7958"/>
                      <a:pt x="21600" y="682"/>
                    </a:cubicBezTo>
                    <a:cubicBezTo>
                      <a:pt x="16416" y="0"/>
                      <a:pt x="16416" y="0"/>
                      <a:pt x="16416" y="0"/>
                    </a:cubicBezTo>
                    <a:cubicBezTo>
                      <a:pt x="12528" y="7048"/>
                      <a:pt x="6912" y="13869"/>
                      <a:pt x="0" y="20463"/>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0" name="Freeform 176"/>
              <p:cNvSpPr/>
              <p:nvPr/>
            </p:nvSpPr>
            <p:spPr>
              <a:xfrm rot="5400000">
                <a:off x="19017054" y="6173216"/>
                <a:ext cx="217549" cy="548776"/>
              </a:xfrm>
              <a:custGeom>
                <a:avLst/>
                <a:gdLst/>
                <a:ahLst/>
                <a:cxnLst>
                  <a:cxn ang="0">
                    <a:pos x="wd2" y="hd2"/>
                  </a:cxn>
                  <a:cxn ang="5400000">
                    <a:pos x="wd2" y="hd2"/>
                  </a:cxn>
                  <a:cxn ang="10800000">
                    <a:pos x="wd2" y="hd2"/>
                  </a:cxn>
                  <a:cxn ang="16200000">
                    <a:pos x="wd2" y="hd2"/>
                  </a:cxn>
                </a:cxnLst>
                <a:rect l="0" t="0" r="r" b="b"/>
                <a:pathLst>
                  <a:path w="21600" h="21600" extrusionOk="0">
                    <a:moveTo>
                      <a:pt x="7535" y="12034"/>
                    </a:moveTo>
                    <a:cubicBezTo>
                      <a:pt x="5274" y="14503"/>
                      <a:pt x="2512" y="16663"/>
                      <a:pt x="0" y="18514"/>
                    </a:cubicBezTo>
                    <a:cubicBezTo>
                      <a:pt x="1758" y="21600"/>
                      <a:pt x="1758" y="21600"/>
                      <a:pt x="1758" y="21600"/>
                    </a:cubicBezTo>
                    <a:cubicBezTo>
                      <a:pt x="4270" y="19749"/>
                      <a:pt x="6781" y="17280"/>
                      <a:pt x="9293" y="15120"/>
                    </a:cubicBezTo>
                    <a:cubicBezTo>
                      <a:pt x="13563" y="11109"/>
                      <a:pt x="17833" y="7097"/>
                      <a:pt x="21600" y="2777"/>
                    </a:cubicBezTo>
                    <a:cubicBezTo>
                      <a:pt x="19591" y="0"/>
                      <a:pt x="19591" y="0"/>
                      <a:pt x="19591" y="0"/>
                    </a:cubicBezTo>
                    <a:cubicBezTo>
                      <a:pt x="15823" y="4320"/>
                      <a:pt x="11805" y="8331"/>
                      <a:pt x="7535" y="12034"/>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1" name="Freeform 177"/>
              <p:cNvSpPr/>
              <p:nvPr/>
            </p:nvSpPr>
            <p:spPr>
              <a:xfrm rot="5400000">
                <a:off x="20781690" y="6486574"/>
                <a:ext cx="120028" cy="749735"/>
              </a:xfrm>
              <a:custGeom>
                <a:avLst/>
                <a:gdLst/>
                <a:ahLst/>
                <a:cxnLst>
                  <a:cxn ang="0">
                    <a:pos x="wd2" y="hd2"/>
                  </a:cxn>
                  <a:cxn ang="5400000">
                    <a:pos x="wd2" y="hd2"/>
                  </a:cxn>
                  <a:cxn ang="10800000">
                    <a:pos x="wd2" y="hd2"/>
                  </a:cxn>
                  <a:cxn ang="16200000">
                    <a:pos x="wd2" y="hd2"/>
                  </a:cxn>
                </a:cxnLst>
                <a:rect l="0" t="0" r="r" b="b"/>
                <a:pathLst>
                  <a:path w="21600" h="21600" extrusionOk="0">
                    <a:moveTo>
                      <a:pt x="0" y="20475"/>
                    </a:moveTo>
                    <a:cubicBezTo>
                      <a:pt x="5055" y="21600"/>
                      <a:pt x="5055" y="21600"/>
                      <a:pt x="5055" y="21600"/>
                    </a:cubicBezTo>
                    <a:cubicBezTo>
                      <a:pt x="11949" y="15075"/>
                      <a:pt x="17464" y="7875"/>
                      <a:pt x="21600" y="675"/>
                    </a:cubicBezTo>
                    <a:cubicBezTo>
                      <a:pt x="16545" y="0"/>
                      <a:pt x="16545" y="0"/>
                      <a:pt x="16545" y="0"/>
                    </a:cubicBezTo>
                    <a:cubicBezTo>
                      <a:pt x="12409" y="6975"/>
                      <a:pt x="6434" y="13950"/>
                      <a:pt x="0" y="20475"/>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2" name="Freeform 178"/>
              <p:cNvSpPr/>
              <p:nvPr/>
            </p:nvSpPr>
            <p:spPr>
              <a:xfrm rot="5400000">
                <a:off x="21859005" y="6552270"/>
                <a:ext cx="60016" cy="7883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900" y="7128"/>
                      <a:pt x="6300" y="14256"/>
                      <a:pt x="0" y="21168"/>
                    </a:cubicBezTo>
                    <a:cubicBezTo>
                      <a:pt x="10800" y="21600"/>
                      <a:pt x="10800" y="21600"/>
                      <a:pt x="10800" y="21600"/>
                    </a:cubicBezTo>
                    <a:cubicBezTo>
                      <a:pt x="17100" y="14688"/>
                      <a:pt x="20700" y="7344"/>
                      <a:pt x="21600" y="216"/>
                    </a:cubicBezTo>
                    <a:lnTo>
                      <a:pt x="10800" y="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3" name="Freeform 179"/>
              <p:cNvSpPr/>
              <p:nvPr/>
            </p:nvSpPr>
            <p:spPr>
              <a:xfrm rot="5400000">
                <a:off x="18463509" y="5955673"/>
                <a:ext cx="242555" cy="378736"/>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675" y="21600"/>
                      <a:pt x="675" y="21600"/>
                      <a:pt x="675" y="21600"/>
                    </a:cubicBezTo>
                    <a:cubicBezTo>
                      <a:pt x="7875" y="17550"/>
                      <a:pt x="14850" y="11700"/>
                      <a:pt x="21600" y="4500"/>
                    </a:cubicBezTo>
                    <a:cubicBezTo>
                      <a:pt x="20250" y="0"/>
                      <a:pt x="20250" y="0"/>
                      <a:pt x="20250" y="0"/>
                    </a:cubicBezTo>
                    <a:cubicBezTo>
                      <a:pt x="13725" y="6750"/>
                      <a:pt x="6975" y="12600"/>
                      <a:pt x="0" y="16200"/>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4" name="Freeform 180"/>
              <p:cNvSpPr/>
              <p:nvPr/>
            </p:nvSpPr>
            <p:spPr>
              <a:xfrm rot="5400000">
                <a:off x="23955877" y="6479073"/>
                <a:ext cx="125029" cy="749734"/>
              </a:xfrm>
              <a:custGeom>
                <a:avLst/>
                <a:gdLst/>
                <a:ahLst/>
                <a:cxnLst>
                  <a:cxn ang="0">
                    <a:pos x="wd2" y="hd2"/>
                  </a:cxn>
                  <a:cxn ang="5400000">
                    <a:pos x="wd2" y="hd2"/>
                  </a:cxn>
                  <a:cxn ang="10800000">
                    <a:pos x="wd2" y="hd2"/>
                  </a:cxn>
                  <a:cxn ang="16200000">
                    <a:pos x="wd2" y="hd2"/>
                  </a:cxn>
                </a:cxnLst>
                <a:rect l="0" t="0" r="r" b="b"/>
                <a:pathLst>
                  <a:path w="21600" h="21600" extrusionOk="0">
                    <a:moveTo>
                      <a:pt x="21600" y="20700"/>
                    </a:moveTo>
                    <a:cubicBezTo>
                      <a:pt x="17633" y="13725"/>
                      <a:pt x="11902" y="6975"/>
                      <a:pt x="4849" y="0"/>
                    </a:cubicBezTo>
                    <a:cubicBezTo>
                      <a:pt x="0" y="1125"/>
                      <a:pt x="0" y="1125"/>
                      <a:pt x="0" y="1125"/>
                    </a:cubicBezTo>
                    <a:cubicBezTo>
                      <a:pt x="7053" y="8100"/>
                      <a:pt x="12784" y="14625"/>
                      <a:pt x="16751" y="21600"/>
                    </a:cubicBezTo>
                    <a:lnTo>
                      <a:pt x="21600" y="2070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5" name="Freeform 181"/>
              <p:cNvSpPr/>
              <p:nvPr/>
            </p:nvSpPr>
            <p:spPr>
              <a:xfrm rot="5400000">
                <a:off x="5583193" y="4038563"/>
                <a:ext cx="180041" cy="664711"/>
              </a:xfrm>
              <a:custGeom>
                <a:avLst/>
                <a:gdLst/>
                <a:ahLst/>
                <a:cxnLst>
                  <a:cxn ang="0">
                    <a:pos x="wd2" y="hd2"/>
                  </a:cxn>
                  <a:cxn ang="5400000">
                    <a:pos x="wd2" y="hd2"/>
                  </a:cxn>
                  <a:cxn ang="10800000">
                    <a:pos x="wd2" y="hd2"/>
                  </a:cxn>
                  <a:cxn ang="16200000">
                    <a:pos x="wd2" y="hd2"/>
                  </a:cxn>
                </a:cxnLst>
                <a:rect l="0" t="0" r="r" b="b"/>
                <a:pathLst>
                  <a:path w="21600" h="21600" extrusionOk="0">
                    <a:moveTo>
                      <a:pt x="0" y="19313"/>
                    </a:moveTo>
                    <a:cubicBezTo>
                      <a:pt x="2434" y="21600"/>
                      <a:pt x="2434" y="21600"/>
                      <a:pt x="2434" y="21600"/>
                    </a:cubicBezTo>
                    <a:cubicBezTo>
                      <a:pt x="9735" y="15501"/>
                      <a:pt x="16124" y="8640"/>
                      <a:pt x="21600" y="1779"/>
                    </a:cubicBezTo>
                    <a:cubicBezTo>
                      <a:pt x="18558" y="0"/>
                      <a:pt x="18558" y="0"/>
                      <a:pt x="18558" y="0"/>
                    </a:cubicBezTo>
                    <a:cubicBezTo>
                      <a:pt x="13386" y="6861"/>
                      <a:pt x="6997" y="13468"/>
                      <a:pt x="0" y="19313"/>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6" name="Freeform 182"/>
              <p:cNvSpPr/>
              <p:nvPr/>
            </p:nvSpPr>
            <p:spPr>
              <a:xfrm rot="5400000">
                <a:off x="19807362" y="6351320"/>
                <a:ext cx="175040" cy="680170"/>
              </a:xfrm>
              <a:custGeom>
                <a:avLst/>
                <a:gdLst/>
                <a:ahLst/>
                <a:cxnLst>
                  <a:cxn ang="0">
                    <a:pos x="wd2" y="hd2"/>
                  </a:cxn>
                  <a:cxn ang="5400000">
                    <a:pos x="wd2" y="hd2"/>
                  </a:cxn>
                  <a:cxn ang="10800000">
                    <a:pos x="wd2" y="hd2"/>
                  </a:cxn>
                  <a:cxn ang="16200000">
                    <a:pos x="wd2" y="hd2"/>
                  </a:cxn>
                </a:cxnLst>
                <a:rect l="0" t="0" r="r" b="b"/>
                <a:pathLst>
                  <a:path w="21600" h="21600" extrusionOk="0">
                    <a:moveTo>
                      <a:pt x="0" y="19614"/>
                    </a:moveTo>
                    <a:cubicBezTo>
                      <a:pt x="2817" y="21600"/>
                      <a:pt x="2817" y="21600"/>
                      <a:pt x="2817" y="21600"/>
                    </a:cubicBezTo>
                    <a:cubicBezTo>
                      <a:pt x="9704" y="15393"/>
                      <a:pt x="16278" y="8690"/>
                      <a:pt x="21600" y="1738"/>
                    </a:cubicBezTo>
                    <a:cubicBezTo>
                      <a:pt x="18470" y="0"/>
                      <a:pt x="18470" y="0"/>
                      <a:pt x="18470" y="0"/>
                    </a:cubicBezTo>
                    <a:cubicBezTo>
                      <a:pt x="13148" y="6952"/>
                      <a:pt x="6887" y="13655"/>
                      <a:pt x="0" y="19614"/>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7" name="Freeform 183"/>
              <p:cNvSpPr/>
              <p:nvPr/>
            </p:nvSpPr>
            <p:spPr>
              <a:xfrm rot="5400000">
                <a:off x="18594907" y="4922728"/>
                <a:ext cx="242555" cy="394193"/>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cubicBezTo>
                      <a:pt x="6975" y="11232"/>
                      <a:pt x="13725" y="16848"/>
                      <a:pt x="20700" y="21600"/>
                    </a:cubicBezTo>
                    <a:cubicBezTo>
                      <a:pt x="21600" y="16848"/>
                      <a:pt x="21600" y="16848"/>
                      <a:pt x="21600" y="16848"/>
                    </a:cubicBezTo>
                    <a:cubicBezTo>
                      <a:pt x="14850" y="12096"/>
                      <a:pt x="8100" y="6480"/>
                      <a:pt x="1350" y="0"/>
                    </a:cubicBezTo>
                    <a:lnTo>
                      <a:pt x="0" y="432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8" name="Freeform 184"/>
              <p:cNvSpPr/>
              <p:nvPr/>
            </p:nvSpPr>
            <p:spPr>
              <a:xfrm rot="5400000">
                <a:off x="5193436" y="230606"/>
                <a:ext cx="217550" cy="556503"/>
              </a:xfrm>
              <a:custGeom>
                <a:avLst/>
                <a:gdLst/>
                <a:ahLst/>
                <a:cxnLst>
                  <a:cxn ang="0">
                    <a:pos x="wd2" y="hd2"/>
                  </a:cxn>
                  <a:cxn ang="5400000">
                    <a:pos x="wd2" y="hd2"/>
                  </a:cxn>
                  <a:cxn ang="10800000">
                    <a:pos x="wd2" y="hd2"/>
                  </a:cxn>
                  <a:cxn ang="16200000">
                    <a:pos x="wd2" y="hd2"/>
                  </a:cxn>
                </a:cxnLst>
                <a:rect l="0" t="0" r="r" b="b"/>
                <a:pathLst>
                  <a:path w="21600" h="21600" extrusionOk="0">
                    <a:moveTo>
                      <a:pt x="21600" y="3042"/>
                    </a:moveTo>
                    <a:cubicBezTo>
                      <a:pt x="19842" y="0"/>
                      <a:pt x="19842" y="0"/>
                      <a:pt x="19842" y="0"/>
                    </a:cubicBezTo>
                    <a:cubicBezTo>
                      <a:pt x="12809" y="5476"/>
                      <a:pt x="6028" y="11865"/>
                      <a:pt x="0" y="18862"/>
                    </a:cubicBezTo>
                    <a:cubicBezTo>
                      <a:pt x="2260" y="21600"/>
                      <a:pt x="2260" y="21600"/>
                      <a:pt x="2260" y="21600"/>
                    </a:cubicBezTo>
                    <a:cubicBezTo>
                      <a:pt x="8037" y="14603"/>
                      <a:pt x="14567" y="8518"/>
                      <a:pt x="21600" y="304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09" name="Freeform 185"/>
              <p:cNvSpPr/>
              <p:nvPr/>
            </p:nvSpPr>
            <p:spPr>
              <a:xfrm rot="5400000">
                <a:off x="5709130" y="631033"/>
                <a:ext cx="245054" cy="363276"/>
              </a:xfrm>
              <a:custGeom>
                <a:avLst/>
                <a:gdLst/>
                <a:ahLst/>
                <a:cxnLst>
                  <a:cxn ang="0">
                    <a:pos x="wd2" y="hd2"/>
                  </a:cxn>
                  <a:cxn ang="5400000">
                    <a:pos x="wd2" y="hd2"/>
                  </a:cxn>
                  <a:cxn ang="10800000">
                    <a:pos x="wd2" y="hd2"/>
                  </a:cxn>
                  <a:cxn ang="16200000">
                    <a:pos x="wd2" y="hd2"/>
                  </a:cxn>
                </a:cxnLst>
                <a:rect l="0" t="0" r="r" b="b"/>
                <a:pathLst>
                  <a:path w="21600" h="21600" extrusionOk="0">
                    <a:moveTo>
                      <a:pt x="19373" y="6434"/>
                    </a:moveTo>
                    <a:cubicBezTo>
                      <a:pt x="20041" y="5974"/>
                      <a:pt x="20932" y="5515"/>
                      <a:pt x="21600" y="5055"/>
                    </a:cubicBezTo>
                    <a:cubicBezTo>
                      <a:pt x="20709" y="0"/>
                      <a:pt x="20709" y="0"/>
                      <a:pt x="20709" y="0"/>
                    </a:cubicBezTo>
                    <a:cubicBezTo>
                      <a:pt x="20041" y="460"/>
                      <a:pt x="19373" y="919"/>
                      <a:pt x="18705" y="1379"/>
                    </a:cubicBezTo>
                    <a:cubicBezTo>
                      <a:pt x="12247" y="5055"/>
                      <a:pt x="6012" y="10570"/>
                      <a:pt x="0" y="16545"/>
                    </a:cubicBezTo>
                    <a:cubicBezTo>
                      <a:pt x="1336" y="21600"/>
                      <a:pt x="1336" y="21600"/>
                      <a:pt x="1336" y="21600"/>
                    </a:cubicBezTo>
                    <a:cubicBezTo>
                      <a:pt x="6903" y="15626"/>
                      <a:pt x="13138" y="10570"/>
                      <a:pt x="19373" y="6434"/>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0" name="Freeform 186"/>
              <p:cNvSpPr/>
              <p:nvPr/>
            </p:nvSpPr>
            <p:spPr>
              <a:xfrm rot="5400000">
                <a:off x="4428816" y="-70028"/>
                <a:ext cx="170039" cy="680169"/>
              </a:xfrm>
              <a:custGeom>
                <a:avLst/>
                <a:gdLst/>
                <a:ahLst/>
                <a:cxnLst>
                  <a:cxn ang="0">
                    <a:pos x="wd2" y="hd2"/>
                  </a:cxn>
                  <a:cxn ang="5400000">
                    <a:pos x="wd2" y="hd2"/>
                  </a:cxn>
                  <a:cxn ang="10800000">
                    <a:pos x="wd2" y="hd2"/>
                  </a:cxn>
                  <a:cxn ang="16200000">
                    <a:pos x="wd2" y="hd2"/>
                  </a:cxn>
                </a:cxnLst>
                <a:rect l="0" t="0" r="r" b="b"/>
                <a:pathLst>
                  <a:path w="21600" h="21600" extrusionOk="0">
                    <a:moveTo>
                      <a:pt x="21600" y="1986"/>
                    </a:moveTo>
                    <a:cubicBezTo>
                      <a:pt x="18699" y="0"/>
                      <a:pt x="18699" y="0"/>
                      <a:pt x="18699" y="0"/>
                    </a:cubicBezTo>
                    <a:cubicBezTo>
                      <a:pt x="11606" y="6207"/>
                      <a:pt x="5481" y="12910"/>
                      <a:pt x="0" y="20110"/>
                    </a:cubicBezTo>
                    <a:cubicBezTo>
                      <a:pt x="3224" y="21600"/>
                      <a:pt x="3224" y="21600"/>
                      <a:pt x="3224" y="21600"/>
                    </a:cubicBezTo>
                    <a:cubicBezTo>
                      <a:pt x="8704" y="14648"/>
                      <a:pt x="14830" y="7945"/>
                      <a:pt x="21600" y="1986"/>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1" name="Freeform 187"/>
              <p:cNvSpPr/>
              <p:nvPr/>
            </p:nvSpPr>
            <p:spPr>
              <a:xfrm rot="5400000">
                <a:off x="3499268" y="-277574"/>
                <a:ext cx="120028" cy="765192"/>
              </a:xfrm>
              <a:custGeom>
                <a:avLst/>
                <a:gdLst/>
                <a:ahLst/>
                <a:cxnLst>
                  <a:cxn ang="0">
                    <a:pos x="wd2" y="hd2"/>
                  </a:cxn>
                  <a:cxn ang="5400000">
                    <a:pos x="wd2" y="hd2"/>
                  </a:cxn>
                  <a:cxn ang="10800000">
                    <a:pos x="wd2" y="hd2"/>
                  </a:cxn>
                  <a:cxn ang="16200000">
                    <a:pos x="wd2" y="hd2"/>
                  </a:cxn>
                </a:cxnLst>
                <a:rect l="0" t="0" r="r" b="b"/>
                <a:pathLst>
                  <a:path w="21600" h="21600" extrusionOk="0">
                    <a:moveTo>
                      <a:pt x="7813" y="17592"/>
                    </a:moveTo>
                    <a:cubicBezTo>
                      <a:pt x="11489" y="11802"/>
                      <a:pt x="16085" y="6458"/>
                      <a:pt x="21600" y="1113"/>
                    </a:cubicBezTo>
                    <a:cubicBezTo>
                      <a:pt x="16545" y="0"/>
                      <a:pt x="16545" y="0"/>
                      <a:pt x="16545" y="0"/>
                    </a:cubicBezTo>
                    <a:cubicBezTo>
                      <a:pt x="11030" y="5344"/>
                      <a:pt x="6434" y="10911"/>
                      <a:pt x="2757" y="16701"/>
                    </a:cubicBezTo>
                    <a:cubicBezTo>
                      <a:pt x="1838" y="18037"/>
                      <a:pt x="919" y="19373"/>
                      <a:pt x="0" y="20932"/>
                    </a:cubicBezTo>
                    <a:cubicBezTo>
                      <a:pt x="5515" y="21600"/>
                      <a:pt x="5515" y="21600"/>
                      <a:pt x="5515" y="21600"/>
                    </a:cubicBezTo>
                    <a:cubicBezTo>
                      <a:pt x="5974" y="20264"/>
                      <a:pt x="6894" y="18928"/>
                      <a:pt x="7813" y="17592"/>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2" name="Freeform 188"/>
              <p:cNvSpPr/>
              <p:nvPr/>
            </p:nvSpPr>
            <p:spPr>
              <a:xfrm rot="5400000">
                <a:off x="5991358" y="1404948"/>
                <a:ext cx="252557" cy="193235"/>
              </a:xfrm>
              <a:custGeom>
                <a:avLst/>
                <a:gdLst/>
                <a:ahLst/>
                <a:cxnLst>
                  <a:cxn ang="0">
                    <a:pos x="wd2" y="hd2"/>
                  </a:cxn>
                  <a:cxn ang="5400000">
                    <a:pos x="wd2" y="hd2"/>
                  </a:cxn>
                  <a:cxn ang="10800000">
                    <a:pos x="wd2" y="hd2"/>
                  </a:cxn>
                  <a:cxn ang="16200000">
                    <a:pos x="wd2" y="hd2"/>
                  </a:cxn>
                </a:cxnLst>
                <a:rect l="0" t="0" r="r" b="b"/>
                <a:pathLst>
                  <a:path w="21600" h="21600" extrusionOk="0">
                    <a:moveTo>
                      <a:pt x="21600" y="11700"/>
                    </a:moveTo>
                    <a:cubicBezTo>
                      <a:pt x="14256" y="4500"/>
                      <a:pt x="7344" y="900"/>
                      <a:pt x="216" y="0"/>
                    </a:cubicBezTo>
                    <a:cubicBezTo>
                      <a:pt x="0" y="10800"/>
                      <a:pt x="0" y="10800"/>
                      <a:pt x="0" y="10800"/>
                    </a:cubicBezTo>
                    <a:cubicBezTo>
                      <a:pt x="7128" y="11700"/>
                      <a:pt x="13824" y="15300"/>
                      <a:pt x="20952" y="21600"/>
                    </a:cubicBezTo>
                    <a:lnTo>
                      <a:pt x="21600" y="1170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3" name="Freeform 189"/>
              <p:cNvSpPr/>
              <p:nvPr/>
            </p:nvSpPr>
            <p:spPr>
              <a:xfrm rot="5400000">
                <a:off x="5982380" y="1045894"/>
                <a:ext cx="255056" cy="208693"/>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384" y="0"/>
                      <a:pt x="21384" y="0"/>
                      <a:pt x="21384" y="0"/>
                    </a:cubicBezTo>
                    <a:cubicBezTo>
                      <a:pt x="14472" y="1662"/>
                      <a:pt x="7560" y="5815"/>
                      <a:pt x="0" y="12462"/>
                    </a:cubicBezTo>
                    <a:cubicBezTo>
                      <a:pt x="648" y="21600"/>
                      <a:pt x="648" y="21600"/>
                      <a:pt x="648" y="21600"/>
                    </a:cubicBezTo>
                    <a:cubicBezTo>
                      <a:pt x="7992" y="15785"/>
                      <a:pt x="14688" y="11631"/>
                      <a:pt x="21600" y="9969"/>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4" name="Freeform 190"/>
              <p:cNvSpPr/>
              <p:nvPr/>
            </p:nvSpPr>
            <p:spPr>
              <a:xfrm rot="5400000">
                <a:off x="2481861" y="-364070"/>
                <a:ext cx="52514" cy="780651"/>
              </a:xfrm>
              <a:custGeom>
                <a:avLst/>
                <a:gdLst/>
                <a:ahLst/>
                <a:cxnLst>
                  <a:cxn ang="0">
                    <a:pos x="wd2" y="hd2"/>
                  </a:cxn>
                  <a:cxn ang="5400000">
                    <a:pos x="wd2" y="hd2"/>
                  </a:cxn>
                  <a:cxn ang="10800000">
                    <a:pos x="wd2" y="hd2"/>
                  </a:cxn>
                  <a:cxn ang="16200000">
                    <a:pos x="wd2" y="hd2"/>
                  </a:cxn>
                </a:cxnLst>
                <a:rect l="0" t="0" r="r" b="b"/>
                <a:pathLst>
                  <a:path w="21600" h="21600" extrusionOk="0">
                    <a:moveTo>
                      <a:pt x="13371" y="21600"/>
                    </a:moveTo>
                    <a:cubicBezTo>
                      <a:pt x="13371" y="20952"/>
                      <a:pt x="12343" y="20304"/>
                      <a:pt x="12343" y="19656"/>
                    </a:cubicBezTo>
                    <a:cubicBezTo>
                      <a:pt x="13371" y="13176"/>
                      <a:pt x="15429" y="6696"/>
                      <a:pt x="21600" y="432"/>
                    </a:cubicBezTo>
                    <a:cubicBezTo>
                      <a:pt x="9257" y="0"/>
                      <a:pt x="9257" y="0"/>
                      <a:pt x="9257" y="0"/>
                    </a:cubicBezTo>
                    <a:cubicBezTo>
                      <a:pt x="3086" y="6264"/>
                      <a:pt x="1029" y="12960"/>
                      <a:pt x="0" y="19656"/>
                    </a:cubicBezTo>
                    <a:cubicBezTo>
                      <a:pt x="0" y="20304"/>
                      <a:pt x="1029" y="20952"/>
                      <a:pt x="1029" y="21600"/>
                    </a:cubicBezTo>
                    <a:lnTo>
                      <a:pt x="13371" y="2160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5" name="Freeform 191"/>
              <p:cNvSpPr/>
              <p:nvPr/>
            </p:nvSpPr>
            <p:spPr>
              <a:xfrm rot="5400000">
                <a:off x="4821189" y="3847842"/>
                <a:ext cx="220049" cy="541045"/>
              </a:xfrm>
              <a:custGeom>
                <a:avLst/>
                <a:gdLst/>
                <a:ahLst/>
                <a:cxnLst>
                  <a:cxn ang="0">
                    <a:pos x="wd2" y="hd2"/>
                  </a:cxn>
                  <a:cxn ang="5400000">
                    <a:pos x="wd2" y="hd2"/>
                  </a:cxn>
                  <a:cxn ang="10800000">
                    <a:pos x="wd2" y="hd2"/>
                  </a:cxn>
                  <a:cxn ang="16200000">
                    <a:pos x="wd2" y="hd2"/>
                  </a:cxn>
                </a:cxnLst>
                <a:rect l="0" t="0" r="r" b="b"/>
                <a:pathLst>
                  <a:path w="21600" h="21600" extrusionOk="0">
                    <a:moveTo>
                      <a:pt x="0" y="18157"/>
                    </a:moveTo>
                    <a:cubicBezTo>
                      <a:pt x="1490" y="21600"/>
                      <a:pt x="1490" y="21600"/>
                      <a:pt x="1490" y="21600"/>
                    </a:cubicBezTo>
                    <a:cubicBezTo>
                      <a:pt x="8690" y="15965"/>
                      <a:pt x="15393" y="9704"/>
                      <a:pt x="21600" y="2817"/>
                    </a:cubicBezTo>
                    <a:cubicBezTo>
                      <a:pt x="19614" y="0"/>
                      <a:pt x="19614" y="0"/>
                      <a:pt x="19614" y="0"/>
                    </a:cubicBezTo>
                    <a:cubicBezTo>
                      <a:pt x="13655" y="6887"/>
                      <a:pt x="6952" y="12835"/>
                      <a:pt x="0" y="18157"/>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6" name="Freeform 192"/>
              <p:cNvSpPr/>
              <p:nvPr/>
            </p:nvSpPr>
            <p:spPr>
              <a:xfrm rot="5400000">
                <a:off x="11298231" y="3810335"/>
                <a:ext cx="220050" cy="541045"/>
              </a:xfrm>
              <a:custGeom>
                <a:avLst/>
                <a:gdLst/>
                <a:ahLst/>
                <a:cxnLst>
                  <a:cxn ang="0">
                    <a:pos x="wd2" y="hd2"/>
                  </a:cxn>
                  <a:cxn ang="5400000">
                    <a:pos x="wd2" y="hd2"/>
                  </a:cxn>
                  <a:cxn ang="10800000">
                    <a:pos x="wd2" y="hd2"/>
                  </a:cxn>
                  <a:cxn ang="16200000">
                    <a:pos x="wd2" y="hd2"/>
                  </a:cxn>
                </a:cxnLst>
                <a:rect l="0" t="0" r="r" b="b"/>
                <a:pathLst>
                  <a:path w="21600" h="21600" extrusionOk="0">
                    <a:moveTo>
                      <a:pt x="21600" y="18783"/>
                    </a:moveTo>
                    <a:cubicBezTo>
                      <a:pt x="15641" y="12209"/>
                      <a:pt x="9186" y="5948"/>
                      <a:pt x="1738" y="0"/>
                    </a:cubicBezTo>
                    <a:cubicBezTo>
                      <a:pt x="0" y="3130"/>
                      <a:pt x="0" y="3130"/>
                      <a:pt x="0" y="3130"/>
                    </a:cubicBezTo>
                    <a:cubicBezTo>
                      <a:pt x="7448" y="9078"/>
                      <a:pt x="13655" y="15026"/>
                      <a:pt x="19614" y="21600"/>
                    </a:cubicBezTo>
                    <a:lnTo>
                      <a:pt x="21600" y="18783"/>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7" name="Freeform 193"/>
              <p:cNvSpPr/>
              <p:nvPr/>
            </p:nvSpPr>
            <p:spPr>
              <a:xfrm rot="5400000">
                <a:off x="10573734" y="4008784"/>
                <a:ext cx="185041" cy="649253"/>
              </a:xfrm>
              <a:custGeom>
                <a:avLst/>
                <a:gdLst/>
                <a:ahLst/>
                <a:cxnLst>
                  <a:cxn ang="0">
                    <a:pos x="wd2" y="hd2"/>
                  </a:cxn>
                  <a:cxn ang="5400000">
                    <a:pos x="wd2" y="hd2"/>
                  </a:cxn>
                  <a:cxn ang="10800000">
                    <a:pos x="wd2" y="hd2"/>
                  </a:cxn>
                  <a:cxn ang="16200000">
                    <a:pos x="wd2" y="hd2"/>
                  </a:cxn>
                </a:cxnLst>
                <a:rect l="0" t="0" r="r" b="b"/>
                <a:pathLst>
                  <a:path w="21600" h="21600" extrusionOk="0">
                    <a:moveTo>
                      <a:pt x="21600" y="19778"/>
                    </a:moveTo>
                    <a:cubicBezTo>
                      <a:pt x="17162" y="14313"/>
                      <a:pt x="12132" y="8848"/>
                      <a:pt x="6510" y="3643"/>
                    </a:cubicBezTo>
                    <a:cubicBezTo>
                      <a:pt x="5326" y="2342"/>
                      <a:pt x="3847" y="1041"/>
                      <a:pt x="2663" y="0"/>
                    </a:cubicBezTo>
                    <a:cubicBezTo>
                      <a:pt x="0" y="2082"/>
                      <a:pt x="0" y="2082"/>
                      <a:pt x="0" y="2082"/>
                    </a:cubicBezTo>
                    <a:cubicBezTo>
                      <a:pt x="1479" y="3123"/>
                      <a:pt x="2663" y="4424"/>
                      <a:pt x="4142" y="5725"/>
                    </a:cubicBezTo>
                    <a:cubicBezTo>
                      <a:pt x="9468" y="10670"/>
                      <a:pt x="14203" y="16135"/>
                      <a:pt x="18641" y="21600"/>
                    </a:cubicBezTo>
                    <a:lnTo>
                      <a:pt x="21600" y="19778"/>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8" name="Freeform 194"/>
              <p:cNvSpPr/>
              <p:nvPr/>
            </p:nvSpPr>
            <p:spPr>
              <a:xfrm rot="5400000">
                <a:off x="20347044" y="3735097"/>
                <a:ext cx="255056" cy="216420"/>
              </a:xfrm>
              <a:custGeom>
                <a:avLst/>
                <a:gdLst/>
                <a:ahLst/>
                <a:cxnLst>
                  <a:cxn ang="0">
                    <a:pos x="wd2" y="hd2"/>
                  </a:cxn>
                  <a:cxn ang="5400000">
                    <a:pos x="wd2" y="hd2"/>
                  </a:cxn>
                  <a:cxn ang="10800000">
                    <a:pos x="wd2" y="hd2"/>
                  </a:cxn>
                  <a:cxn ang="16200000">
                    <a:pos x="wd2" y="hd2"/>
                  </a:cxn>
                </a:cxnLst>
                <a:rect l="0" t="0" r="r" b="b"/>
                <a:pathLst>
                  <a:path w="21600" h="21600" extrusionOk="0">
                    <a:moveTo>
                      <a:pt x="0" y="9600"/>
                    </a:moveTo>
                    <a:cubicBezTo>
                      <a:pt x="7128" y="11200"/>
                      <a:pt x="14256" y="15200"/>
                      <a:pt x="20952" y="21600"/>
                    </a:cubicBezTo>
                    <a:cubicBezTo>
                      <a:pt x="21600" y="12000"/>
                      <a:pt x="21600" y="12000"/>
                      <a:pt x="21600" y="12000"/>
                    </a:cubicBezTo>
                    <a:cubicBezTo>
                      <a:pt x="14688" y="5600"/>
                      <a:pt x="7560" y="1600"/>
                      <a:pt x="216" y="0"/>
                    </a:cubicBezTo>
                    <a:lnTo>
                      <a:pt x="0" y="9600"/>
                    </a:ln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sp>
            <p:nvSpPr>
              <p:cNvPr id="419" name="Freeform 195"/>
              <p:cNvSpPr/>
              <p:nvPr/>
            </p:nvSpPr>
            <p:spPr>
              <a:xfrm rot="5400000">
                <a:off x="4276620" y="3618820"/>
                <a:ext cx="242555" cy="386461"/>
              </a:xfrm>
              <a:custGeom>
                <a:avLst/>
                <a:gdLst/>
                <a:ahLst/>
                <a:cxnLst>
                  <a:cxn ang="0">
                    <a:pos x="wd2" y="hd2"/>
                  </a:cxn>
                  <a:cxn ang="5400000">
                    <a:pos x="wd2" y="hd2"/>
                  </a:cxn>
                  <a:cxn ang="10800000">
                    <a:pos x="wd2" y="hd2"/>
                  </a:cxn>
                  <a:cxn ang="16200000">
                    <a:pos x="wd2" y="hd2"/>
                  </a:cxn>
                </a:cxnLst>
                <a:rect l="0" t="0" r="r" b="b"/>
                <a:pathLst>
                  <a:path w="21600" h="21600" extrusionOk="0">
                    <a:moveTo>
                      <a:pt x="18450" y="1763"/>
                    </a:moveTo>
                    <a:cubicBezTo>
                      <a:pt x="12375" y="7935"/>
                      <a:pt x="6300" y="12784"/>
                      <a:pt x="0" y="16751"/>
                    </a:cubicBezTo>
                    <a:cubicBezTo>
                      <a:pt x="900" y="21600"/>
                      <a:pt x="900" y="21600"/>
                      <a:pt x="900" y="21600"/>
                    </a:cubicBezTo>
                    <a:cubicBezTo>
                      <a:pt x="7200" y="17633"/>
                      <a:pt x="13500" y="12784"/>
                      <a:pt x="19575" y="6612"/>
                    </a:cubicBezTo>
                    <a:cubicBezTo>
                      <a:pt x="20250" y="6171"/>
                      <a:pt x="20925" y="5290"/>
                      <a:pt x="21600" y="4408"/>
                    </a:cubicBezTo>
                    <a:cubicBezTo>
                      <a:pt x="20475" y="0"/>
                      <a:pt x="20475" y="0"/>
                      <a:pt x="20475" y="0"/>
                    </a:cubicBezTo>
                    <a:cubicBezTo>
                      <a:pt x="19800" y="441"/>
                      <a:pt x="19125" y="1322"/>
                      <a:pt x="18450" y="1763"/>
                    </a:cubicBezTo>
                    <a:close/>
                  </a:path>
                </a:pathLst>
              </a:custGeom>
              <a:solidFill>
                <a:srgbClr val="FFFFFF"/>
              </a:solidFill>
              <a:ln w="12700" cap="flat">
                <a:noFill/>
                <a:miter lim="400000"/>
              </a:ln>
              <a:effectLst/>
            </p:spPr>
            <p:txBody>
              <a:bodyPr wrap="square" lIns="60671" tIns="60671" rIns="60671" bIns="60671" numCol="1" anchor="t">
                <a:noAutofit/>
              </a:bodyPr>
              <a:lstStyle/>
              <a:p>
                <a:pPr marL="0" marR="0" lvl="0" indent="0" algn="l" defTabSz="2751002" rtl="0" eaLnBrk="1" fontAlgn="auto" latinLnBrk="0" hangingPunct="0">
                  <a:lnSpc>
                    <a:spcPct val="100000"/>
                  </a:lnSpc>
                  <a:spcBef>
                    <a:spcPts val="0"/>
                  </a:spcBef>
                  <a:spcAft>
                    <a:spcPts val="0"/>
                  </a:spcAft>
                  <a:buClrTx/>
                  <a:buSzTx/>
                  <a:buFontTx/>
                  <a:buNone/>
                  <a:tabLst/>
                  <a:defRPr>
                    <a:solidFill>
                      <a:srgbClr val="262626"/>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262626"/>
                  </a:solidFill>
                  <a:effectLst/>
                  <a:uLnTx/>
                  <a:uFillTx/>
                  <a:latin typeface="Roboto Condensed"/>
                  <a:sym typeface="Roboto Condensed"/>
                </a:endParaRPr>
              </a:p>
            </p:txBody>
          </p:sp>
        </p:grpSp>
      </p:grpSp>
      <p:grpSp>
        <p:nvGrpSpPr>
          <p:cNvPr id="426" name="成组"/>
          <p:cNvGrpSpPr/>
          <p:nvPr/>
        </p:nvGrpSpPr>
        <p:grpSpPr>
          <a:xfrm>
            <a:off x="215761" y="5150360"/>
            <a:ext cx="3874772" cy="2749333"/>
            <a:chOff x="-1" y="0"/>
            <a:chExt cx="3874771" cy="2749332"/>
          </a:xfrm>
        </p:grpSpPr>
        <p:sp>
          <p:nvSpPr>
            <p:cNvPr id="422" name="Rounded Rectangle 315"/>
            <p:cNvSpPr/>
            <p:nvPr/>
          </p:nvSpPr>
          <p:spPr>
            <a:xfrm>
              <a:off x="-1" y="533973"/>
              <a:ext cx="3874771" cy="2215359"/>
            </a:xfrm>
            <a:prstGeom prst="roundRect">
              <a:avLst>
                <a:gd name="adj" fmla="val 10223"/>
              </a:avLst>
            </a:prstGeom>
            <a:solidFill>
              <a:srgbClr val="FFFFFF"/>
            </a:solidFill>
            <a:ln w="38100" cap="flat">
              <a:solidFill>
                <a:srgbClr val="237DB9"/>
              </a:solidFill>
              <a:prstDash val="solid"/>
              <a:round/>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23" name="Isosceles Triangle 318"/>
            <p:cNvSpPr/>
            <p:nvPr/>
          </p:nvSpPr>
          <p:spPr>
            <a:xfrm flipH="1">
              <a:off x="1516998" y="0"/>
              <a:ext cx="572579" cy="493602"/>
            </a:xfrm>
            <a:prstGeom prst="triangle">
              <a:avLst/>
            </a:prstGeom>
            <a:solidFill>
              <a:srgbClr val="237DB9"/>
            </a:solidFill>
            <a:ln w="12700" cap="flat">
              <a:noFill/>
              <a:miter lim="400000"/>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24" name="Text Placeholder 3"/>
            <p:cNvSpPr txBox="1"/>
            <p:nvPr/>
          </p:nvSpPr>
          <p:spPr>
            <a:xfrm>
              <a:off x="193040" y="656972"/>
              <a:ext cx="3220495" cy="461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700"/>
                </a:spcBef>
                <a:defRPr sz="3000" b="1">
                  <a:solidFill>
                    <a:srgbClr val="237DB9"/>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700"/>
                </a:spcBef>
                <a:spcAft>
                  <a:spcPts val="0"/>
                </a:spcAft>
                <a:buClrTx/>
                <a:buSzTx/>
                <a:buFontTx/>
                <a:buNone/>
                <a:tabLst/>
                <a:defRPr>
                  <a:effectLst/>
                </a:defRPr>
              </a:pPr>
              <a:r>
                <a:rPr kumimoji="0" lang="zh-CN" altLang="en-US" sz="3000" b="1" i="0" u="none" strike="noStrike" kern="0" cap="none" spc="0" normalizeH="0" baseline="0" noProof="0" dirty="0">
                  <a:ln>
                    <a:noFill/>
                  </a:ln>
                  <a:solidFill>
                    <a:srgbClr val="237DB9"/>
                  </a:solidFill>
                  <a:effectLst/>
                  <a:uLnTx/>
                  <a:uFillTx/>
                  <a:latin typeface="Roboto Condensed"/>
                  <a:sym typeface="Roboto Condensed"/>
                </a:rPr>
                <a:t>数据分析</a:t>
              </a:r>
            </a:p>
          </p:txBody>
        </p:sp>
        <p:sp>
          <p:nvSpPr>
            <p:cNvPr id="425" name="Text Placeholder 3"/>
            <p:cNvSpPr txBox="1"/>
            <p:nvPr/>
          </p:nvSpPr>
          <p:spPr>
            <a:xfrm>
              <a:off x="227962" y="1388949"/>
              <a:ext cx="3418844" cy="738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600"/>
                </a:spcBef>
                <a:defRPr sz="2400">
                  <a:solidFill>
                    <a:srgbClr val="337DB9"/>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600"/>
                </a:spcBef>
                <a:spcAft>
                  <a:spcPts val="0"/>
                </a:spcAft>
                <a:buClrTx/>
                <a:buSzTx/>
                <a:buFontTx/>
                <a:buNone/>
                <a:tabLst/>
                <a:defRPr>
                  <a:effectLst/>
                </a:defRPr>
              </a:pPr>
              <a:r>
                <a:rPr kumimoji="0" lang="zh-CN" altLang="en-US" sz="2400" b="0" i="0" u="none" strike="noStrike" kern="0" cap="none" spc="0" normalizeH="0" baseline="0" noProof="0" dirty="0">
                  <a:ln>
                    <a:noFill/>
                  </a:ln>
                  <a:solidFill>
                    <a:srgbClr val="337DB9"/>
                  </a:solidFill>
                  <a:effectLst/>
                  <a:uLnTx/>
                  <a:uFillTx/>
                  <a:latin typeface="Roboto Condensed"/>
                  <a:sym typeface="Roboto Condensed"/>
                </a:rPr>
                <a:t>对拿到的数据进行分析获取他们之间的关系</a:t>
              </a:r>
              <a:endParaRPr kumimoji="0" sz="2400" b="0" i="0" u="none" strike="noStrike" kern="0" cap="none" spc="0" normalizeH="0" baseline="0" noProof="0" dirty="0">
                <a:ln>
                  <a:noFill/>
                </a:ln>
                <a:solidFill>
                  <a:srgbClr val="337DB9"/>
                </a:solidFill>
                <a:effectLst/>
                <a:uLnTx/>
                <a:uFillTx/>
                <a:latin typeface="Roboto Condensed"/>
                <a:sym typeface="Roboto Condensed"/>
              </a:endParaRPr>
            </a:p>
          </p:txBody>
        </p:sp>
      </p:grpSp>
      <p:grpSp>
        <p:nvGrpSpPr>
          <p:cNvPr id="431" name="成组"/>
          <p:cNvGrpSpPr/>
          <p:nvPr/>
        </p:nvGrpSpPr>
        <p:grpSpPr>
          <a:xfrm>
            <a:off x="6348626" y="9981338"/>
            <a:ext cx="4257970" cy="2835665"/>
            <a:chOff x="-1" y="0"/>
            <a:chExt cx="4257968" cy="2835664"/>
          </a:xfrm>
        </p:grpSpPr>
        <p:sp>
          <p:nvSpPr>
            <p:cNvPr id="427" name="Rounded Rectangle 329"/>
            <p:cNvSpPr/>
            <p:nvPr/>
          </p:nvSpPr>
          <p:spPr>
            <a:xfrm>
              <a:off x="53463" y="557505"/>
              <a:ext cx="4204504" cy="2278159"/>
            </a:xfrm>
            <a:prstGeom prst="roundRect">
              <a:avLst>
                <a:gd name="adj" fmla="val 10787"/>
              </a:avLst>
            </a:prstGeom>
            <a:solidFill>
              <a:srgbClr val="FFFFFF"/>
            </a:solidFill>
            <a:ln w="38100" cap="flat">
              <a:solidFill>
                <a:srgbClr val="15AA96"/>
              </a:solidFill>
              <a:prstDash val="solid"/>
              <a:round/>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28" name="Isosceles Triangle 330"/>
            <p:cNvSpPr/>
            <p:nvPr/>
          </p:nvSpPr>
          <p:spPr>
            <a:xfrm flipH="1">
              <a:off x="1821963" y="0"/>
              <a:ext cx="667503" cy="575435"/>
            </a:xfrm>
            <a:prstGeom prst="triangle">
              <a:avLst/>
            </a:prstGeom>
            <a:solidFill>
              <a:srgbClr val="15AA96"/>
            </a:solidFill>
            <a:ln w="12700" cap="flat">
              <a:noFill/>
              <a:miter lim="400000"/>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29" name="Text Placeholder 3"/>
            <p:cNvSpPr txBox="1"/>
            <p:nvPr/>
          </p:nvSpPr>
          <p:spPr>
            <a:xfrm>
              <a:off x="241740" y="716438"/>
              <a:ext cx="3827948" cy="461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700"/>
                </a:spcBef>
                <a:defRPr sz="3000" b="1">
                  <a:solidFill>
                    <a:srgbClr val="15AA96"/>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700"/>
                </a:spcBef>
                <a:spcAft>
                  <a:spcPts val="0"/>
                </a:spcAft>
                <a:buClrTx/>
                <a:buSzTx/>
                <a:buFontTx/>
                <a:buNone/>
                <a:tabLst/>
                <a:defRPr>
                  <a:effectLst/>
                </a:defRPr>
              </a:pPr>
              <a:r>
                <a:rPr kumimoji="0" lang="zh-CN" altLang="en-US" sz="3000" b="1" i="0" u="none" strike="noStrike" kern="0" cap="none" spc="0" normalizeH="0" baseline="0" noProof="0" dirty="0">
                  <a:ln>
                    <a:noFill/>
                  </a:ln>
                  <a:solidFill>
                    <a:srgbClr val="15AA96"/>
                  </a:solidFill>
                  <a:effectLst/>
                  <a:uLnTx/>
                  <a:uFillTx/>
                  <a:latin typeface="Roboto Condensed"/>
                  <a:sym typeface="Roboto Condensed"/>
                </a:rPr>
                <a:t>数据清洗</a:t>
              </a:r>
              <a:endParaRPr kumimoji="0" sz="3000" b="1" i="0" u="none" strike="noStrike" kern="0" cap="none" spc="0" normalizeH="0" baseline="0" noProof="0" dirty="0">
                <a:ln>
                  <a:noFill/>
                </a:ln>
                <a:solidFill>
                  <a:srgbClr val="15AA96"/>
                </a:solidFill>
                <a:effectLst/>
                <a:uLnTx/>
                <a:uFillTx/>
                <a:latin typeface="Roboto Condensed"/>
                <a:sym typeface="Roboto Condensed"/>
              </a:endParaRPr>
            </a:p>
          </p:txBody>
        </p:sp>
        <p:sp>
          <p:nvSpPr>
            <p:cNvPr id="430" name="Text Placeholder 3"/>
            <p:cNvSpPr txBox="1"/>
            <p:nvPr/>
          </p:nvSpPr>
          <p:spPr>
            <a:xfrm>
              <a:off x="-1" y="1488363"/>
              <a:ext cx="4063707" cy="738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0" marR="0" lvl="1" indent="515812" algn="ctr" defTabSz="2438400" rtl="0" eaLnBrk="1" fontAlgn="auto" latinLnBrk="0" hangingPunct="0">
                <a:lnSpc>
                  <a:spcPct val="100000"/>
                </a:lnSpc>
                <a:spcBef>
                  <a:spcPts val="600"/>
                </a:spcBef>
                <a:spcAft>
                  <a:spcPts val="0"/>
                </a:spcAft>
                <a:buClrTx/>
                <a:buSzTx/>
                <a:buFontTx/>
                <a:buNone/>
                <a:tabLst/>
                <a:defRPr sz="2400">
                  <a:solidFill>
                    <a:srgbClr val="50AB97"/>
                  </a:solidFill>
                  <a:effectLst/>
                  <a:latin typeface="Roboto Condensed"/>
                  <a:ea typeface="Roboto Condensed"/>
                  <a:cs typeface="Roboto Condensed"/>
                  <a:sym typeface="Roboto Condensed"/>
                </a:defRPr>
              </a:pPr>
              <a:r>
                <a:rPr kumimoji="0" lang="zh-CN" altLang="en-US" sz="2400" b="0" i="0" u="none" strike="noStrike" kern="0" cap="none" spc="0" normalizeH="0" baseline="0" noProof="0" dirty="0">
                  <a:ln>
                    <a:noFill/>
                  </a:ln>
                  <a:solidFill>
                    <a:srgbClr val="50AB97"/>
                  </a:solidFill>
                  <a:effectLst/>
                  <a:uLnTx/>
                  <a:uFillTx/>
                  <a:latin typeface="Roboto Condensed"/>
                  <a:sym typeface="Roboto Condensed"/>
                </a:rPr>
                <a:t>将数据通过他们之间的联系形成训练集。</a:t>
              </a:r>
            </a:p>
          </p:txBody>
        </p:sp>
      </p:grpSp>
      <p:grpSp>
        <p:nvGrpSpPr>
          <p:cNvPr id="436" name="Group 334"/>
          <p:cNvGrpSpPr/>
          <p:nvPr/>
        </p:nvGrpSpPr>
        <p:grpSpPr>
          <a:xfrm>
            <a:off x="12146166" y="8136556"/>
            <a:ext cx="4244348" cy="2988043"/>
            <a:chOff x="-2" y="0"/>
            <a:chExt cx="4244347" cy="2988042"/>
          </a:xfrm>
        </p:grpSpPr>
        <p:sp>
          <p:nvSpPr>
            <p:cNvPr id="432" name="Rounded Rectangle 335"/>
            <p:cNvSpPr/>
            <p:nvPr/>
          </p:nvSpPr>
          <p:spPr>
            <a:xfrm>
              <a:off x="-2" y="562787"/>
              <a:ext cx="4244347" cy="2425255"/>
            </a:xfrm>
            <a:prstGeom prst="roundRect">
              <a:avLst>
                <a:gd name="adj" fmla="val 10229"/>
              </a:avLst>
            </a:prstGeom>
            <a:solidFill>
              <a:srgbClr val="FFFFFF"/>
            </a:solidFill>
            <a:ln w="38100" cap="flat">
              <a:solidFill>
                <a:srgbClr val="9BB955"/>
              </a:solidFill>
              <a:prstDash val="solid"/>
              <a:round/>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33" name="Isosceles Triangle 336"/>
            <p:cNvSpPr/>
            <p:nvPr/>
          </p:nvSpPr>
          <p:spPr>
            <a:xfrm flipH="1">
              <a:off x="1785257" y="0"/>
              <a:ext cx="673828" cy="580887"/>
            </a:xfrm>
            <a:prstGeom prst="triangle">
              <a:avLst/>
            </a:prstGeom>
            <a:solidFill>
              <a:srgbClr val="9BB955"/>
            </a:solidFill>
            <a:ln w="12700" cap="flat">
              <a:noFill/>
              <a:miter lim="400000"/>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34" name="Text Placeholder 3"/>
            <p:cNvSpPr txBox="1"/>
            <p:nvPr/>
          </p:nvSpPr>
          <p:spPr>
            <a:xfrm>
              <a:off x="227176" y="731249"/>
              <a:ext cx="3789991" cy="461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700"/>
                </a:spcBef>
                <a:defRPr sz="3000" b="1">
                  <a:solidFill>
                    <a:srgbClr val="9BB955"/>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700"/>
                </a:spcBef>
                <a:spcAft>
                  <a:spcPts val="0"/>
                </a:spcAft>
                <a:buClrTx/>
                <a:buSzTx/>
                <a:buFontTx/>
                <a:buNone/>
                <a:tabLst/>
                <a:defRPr>
                  <a:effectLst/>
                </a:defRPr>
              </a:pPr>
              <a:r>
                <a:rPr kumimoji="0" lang="zh-CN" altLang="en-US" sz="3000" b="1" i="0" u="none" strike="noStrike" kern="0" cap="none" spc="0" normalizeH="0" baseline="0" noProof="0" dirty="0">
                  <a:ln>
                    <a:noFill/>
                  </a:ln>
                  <a:solidFill>
                    <a:srgbClr val="9BB955"/>
                  </a:solidFill>
                  <a:effectLst/>
                  <a:uLnTx/>
                  <a:uFillTx/>
                  <a:latin typeface="Roboto Condensed"/>
                  <a:sym typeface="Roboto Condensed"/>
                </a:rPr>
                <a:t>测试数据</a:t>
              </a:r>
            </a:p>
          </p:txBody>
        </p:sp>
        <p:sp>
          <p:nvSpPr>
            <p:cNvPr id="435" name="Text Placeholder 3"/>
            <p:cNvSpPr txBox="1"/>
            <p:nvPr/>
          </p:nvSpPr>
          <p:spPr>
            <a:xfrm>
              <a:off x="110467" y="1757566"/>
              <a:ext cx="4023410" cy="369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600"/>
                </a:spcBef>
                <a:defRPr sz="2400">
                  <a:solidFill>
                    <a:srgbClr val="9BB955"/>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600"/>
                </a:spcBef>
                <a:spcAft>
                  <a:spcPts val="0"/>
                </a:spcAft>
                <a:buClrTx/>
                <a:buSzTx/>
                <a:buFontTx/>
                <a:buNone/>
                <a:tabLst/>
                <a:defRPr>
                  <a:effectLst/>
                </a:defRPr>
              </a:pPr>
              <a:r>
                <a:rPr kumimoji="0" lang="zh-CN" altLang="en-US" sz="2400" b="0" i="0" u="none" strike="noStrike" kern="0" cap="none" spc="0" normalizeH="0" baseline="0" noProof="0" dirty="0">
                  <a:ln>
                    <a:noFill/>
                  </a:ln>
                  <a:solidFill>
                    <a:srgbClr val="9BB955"/>
                  </a:solidFill>
                  <a:effectLst/>
                  <a:uLnTx/>
                  <a:uFillTx/>
                  <a:latin typeface="Roboto Condensed"/>
                  <a:sym typeface="Roboto Condensed"/>
                </a:rPr>
                <a:t>将测试数据整合形成测试集</a:t>
              </a:r>
            </a:p>
          </p:txBody>
        </p:sp>
      </p:grpSp>
      <p:grpSp>
        <p:nvGrpSpPr>
          <p:cNvPr id="441" name="成组"/>
          <p:cNvGrpSpPr/>
          <p:nvPr/>
        </p:nvGrpSpPr>
        <p:grpSpPr>
          <a:xfrm>
            <a:off x="18841615" y="9001538"/>
            <a:ext cx="4280315" cy="2908531"/>
            <a:chOff x="-2" y="0"/>
            <a:chExt cx="4280313" cy="2908530"/>
          </a:xfrm>
        </p:grpSpPr>
        <p:sp>
          <p:nvSpPr>
            <p:cNvPr id="437" name="Rounded Rectangle 341"/>
            <p:cNvSpPr/>
            <p:nvPr/>
          </p:nvSpPr>
          <p:spPr>
            <a:xfrm>
              <a:off x="-2" y="567557"/>
              <a:ext cx="4280313" cy="2340973"/>
            </a:xfrm>
            <a:prstGeom prst="roundRect">
              <a:avLst>
                <a:gd name="adj" fmla="val 10687"/>
              </a:avLst>
            </a:prstGeom>
            <a:solidFill>
              <a:srgbClr val="FFFFFF"/>
            </a:solidFill>
            <a:ln w="38100" cap="flat">
              <a:solidFill>
                <a:srgbClr val="F19B14"/>
              </a:solidFill>
              <a:prstDash val="solid"/>
              <a:round/>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38" name="Isosceles Triangle 342"/>
            <p:cNvSpPr/>
            <p:nvPr/>
          </p:nvSpPr>
          <p:spPr>
            <a:xfrm flipH="1">
              <a:off x="1800384" y="0"/>
              <a:ext cx="679541" cy="585810"/>
            </a:xfrm>
            <a:prstGeom prst="triangle">
              <a:avLst/>
            </a:prstGeom>
            <a:solidFill>
              <a:srgbClr val="F19B14"/>
            </a:solidFill>
            <a:ln w="12700" cap="flat">
              <a:noFill/>
              <a:miter lim="400000"/>
            </a:ln>
            <a:effectLst/>
          </p:spPr>
          <p:txBody>
            <a:bodyPr wrap="square" lIns="60671" tIns="60671" rIns="60671" bIns="60671" numCol="1" anchor="ctr">
              <a:noAutofit/>
            </a:bodyPr>
            <a:lstStyle/>
            <a:p>
              <a:pPr marL="0" marR="0" lvl="0" indent="0" algn="ctr" defTabSz="2751002" rtl="0" eaLnBrk="1" fontAlgn="auto" latinLnBrk="0" hangingPunct="0">
                <a:lnSpc>
                  <a:spcPct val="100000"/>
                </a:lnSpc>
                <a:spcBef>
                  <a:spcPts val="0"/>
                </a:spcBef>
                <a:spcAft>
                  <a:spcPts val="0"/>
                </a:spcAft>
                <a:buClrTx/>
                <a:buSzTx/>
                <a:buFontTx/>
                <a:buNone/>
                <a:tabLst/>
                <a:defRPr>
                  <a:solidFill>
                    <a:srgbClr val="FFFFFF"/>
                  </a:solidFill>
                  <a:effectLst/>
                  <a:latin typeface="Roboto Condensed"/>
                  <a:ea typeface="Roboto Condensed"/>
                  <a:cs typeface="Roboto Condensed"/>
                  <a:sym typeface="Roboto Condensed"/>
                </a:defRPr>
              </a:pPr>
              <a:endParaRPr kumimoji="0" sz="5200" b="0" i="0" u="none" strike="noStrike" kern="0" cap="none" spc="0" normalizeH="0" baseline="0" noProof="0" dirty="0">
                <a:ln>
                  <a:noFill/>
                </a:ln>
                <a:solidFill>
                  <a:srgbClr val="FFFFFF"/>
                </a:solidFill>
                <a:effectLst/>
                <a:uLnTx/>
                <a:uFillTx/>
                <a:latin typeface="Roboto Condensed"/>
                <a:sym typeface="Roboto Condensed"/>
              </a:endParaRPr>
            </a:p>
          </p:txBody>
        </p:sp>
        <p:sp>
          <p:nvSpPr>
            <p:cNvPr id="439" name="Text Placeholder 3"/>
            <p:cNvSpPr txBox="1"/>
            <p:nvPr/>
          </p:nvSpPr>
          <p:spPr>
            <a:xfrm>
              <a:off x="209468" y="839602"/>
              <a:ext cx="3822110" cy="461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700"/>
                </a:spcBef>
                <a:defRPr sz="3000" b="1">
                  <a:solidFill>
                    <a:srgbClr val="F19B14"/>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700"/>
                </a:spcBef>
                <a:spcAft>
                  <a:spcPts val="0"/>
                </a:spcAft>
                <a:buClrTx/>
                <a:buSzTx/>
                <a:buFontTx/>
                <a:buNone/>
                <a:tabLst/>
                <a:defRPr>
                  <a:effectLst/>
                </a:defRPr>
              </a:pPr>
              <a:r>
                <a:rPr kumimoji="0" lang="zh-CN" altLang="en-US" sz="3000" b="1" i="0" u="none" strike="noStrike" kern="0" cap="none" spc="0" normalizeH="0" baseline="0" noProof="0" dirty="0">
                  <a:ln>
                    <a:noFill/>
                  </a:ln>
                  <a:solidFill>
                    <a:srgbClr val="F19B14"/>
                  </a:solidFill>
                  <a:effectLst/>
                  <a:uLnTx/>
                  <a:uFillTx/>
                  <a:latin typeface="Roboto Condensed"/>
                  <a:sym typeface="Roboto Condensed"/>
                </a:rPr>
                <a:t>模型训练</a:t>
              </a:r>
              <a:r>
                <a:rPr kumimoji="0" lang="en-US" altLang="zh-CN" sz="3000" b="1" i="0" u="none" strike="noStrike" kern="0" cap="none" spc="0" normalizeH="0" baseline="0" noProof="0" dirty="0">
                  <a:ln>
                    <a:noFill/>
                  </a:ln>
                  <a:solidFill>
                    <a:srgbClr val="F19B14"/>
                  </a:solidFill>
                  <a:effectLst/>
                  <a:uLnTx/>
                  <a:uFillTx/>
                  <a:latin typeface="Roboto Condensed"/>
                  <a:sym typeface="Roboto Condensed"/>
                </a:rPr>
                <a:t>&amp;</a:t>
              </a:r>
              <a:r>
                <a:rPr kumimoji="0" lang="zh-CN" altLang="en-US" sz="3000" b="1" i="0" u="none" strike="noStrike" kern="0" cap="none" spc="0" normalizeH="0" baseline="0" noProof="0" dirty="0">
                  <a:ln>
                    <a:noFill/>
                  </a:ln>
                  <a:solidFill>
                    <a:srgbClr val="F19B14"/>
                  </a:solidFill>
                  <a:effectLst/>
                  <a:uLnTx/>
                  <a:uFillTx/>
                  <a:latin typeface="Roboto Condensed"/>
                  <a:sym typeface="Roboto Condensed"/>
                </a:rPr>
                <a:t>模型测试</a:t>
              </a:r>
            </a:p>
          </p:txBody>
        </p:sp>
        <p:sp>
          <p:nvSpPr>
            <p:cNvPr id="440" name="Text Placeholder 3"/>
            <p:cNvSpPr txBox="1"/>
            <p:nvPr/>
          </p:nvSpPr>
          <p:spPr>
            <a:xfrm>
              <a:off x="111402" y="1595757"/>
              <a:ext cx="4057505" cy="738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2438400">
                <a:spcBef>
                  <a:spcPts val="600"/>
                </a:spcBef>
                <a:defRPr sz="2400">
                  <a:solidFill>
                    <a:srgbClr val="EB9840"/>
                  </a:solidFill>
                  <a:latin typeface="Roboto Condensed"/>
                  <a:ea typeface="Roboto Condensed"/>
                  <a:cs typeface="Roboto Condensed"/>
                  <a:sym typeface="Roboto Condensed"/>
                </a:defRPr>
              </a:lvl1pPr>
            </a:lstStyle>
            <a:p>
              <a:pPr marL="0" marR="0" lvl="0" indent="0" algn="ctr" defTabSz="2438400" rtl="0" eaLnBrk="1" fontAlgn="auto" latinLnBrk="0" hangingPunct="0">
                <a:lnSpc>
                  <a:spcPct val="100000"/>
                </a:lnSpc>
                <a:spcBef>
                  <a:spcPts val="600"/>
                </a:spcBef>
                <a:spcAft>
                  <a:spcPts val="0"/>
                </a:spcAft>
                <a:buClrTx/>
                <a:buSzTx/>
                <a:buFontTx/>
                <a:buNone/>
                <a:tabLst/>
                <a:defRPr>
                  <a:effectLst/>
                </a:defRPr>
              </a:pPr>
              <a:r>
                <a:rPr kumimoji="0" lang="zh-CN" altLang="en-US" sz="2400" b="0" i="0" u="none" strike="noStrike" kern="0" cap="none" spc="0" normalizeH="0" baseline="0" noProof="0" dirty="0">
                  <a:ln>
                    <a:noFill/>
                  </a:ln>
                  <a:solidFill>
                    <a:srgbClr val="EB9840"/>
                  </a:solidFill>
                  <a:effectLst/>
                  <a:uLnTx/>
                  <a:uFillTx/>
                  <a:latin typeface="Roboto Condensed"/>
                  <a:sym typeface="Roboto Condensed"/>
                </a:rPr>
                <a:t>通过得到的数据集训练并测试模型。</a:t>
              </a:r>
            </a:p>
          </p:txBody>
        </p:sp>
      </p:grpSp>
      <p:sp>
        <p:nvSpPr>
          <p:cNvPr id="442" name="定位大头针"/>
          <p:cNvSpPr/>
          <p:nvPr/>
        </p:nvSpPr>
        <p:spPr>
          <a:xfrm>
            <a:off x="1740185" y="3575834"/>
            <a:ext cx="597325" cy="9626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blipFill>
            <a:blip r:embed="rId3"/>
          </a:blipFill>
          <a:ln w="12700">
            <a:miter lim="400000"/>
          </a:ln>
          <a:effectLst>
            <a:outerShdw blurRad="38100" dist="12700" dir="5400000" rotWithShape="0">
              <a:srgbClr val="000000">
                <a:alpha val="50000"/>
              </a:srgbClr>
            </a:outerShdw>
          </a:effectLst>
        </p:spPr>
        <p:txBody>
          <a:bodyPr lIns="60671" tIns="60671" rIns="60671" bIns="60671" anchor="ctr"/>
          <a:lstStyle/>
          <a:p>
            <a:pPr marL="0" marR="0" lvl="0" indent="0" algn="ctr" defTabSz="821529" rtl="0" eaLnBrk="1" fontAlgn="auto" latinLnBrk="0" hangingPunct="0">
              <a:lnSpc>
                <a:spcPct val="100000"/>
              </a:lnSpc>
              <a:spcBef>
                <a:spcPts val="0"/>
              </a:spcBef>
              <a:spcAft>
                <a:spcPts val="0"/>
              </a:spcAft>
              <a:buClrTx/>
              <a:buSzTx/>
              <a:buFontTx/>
              <a:buNone/>
              <a:tabLst/>
              <a:defRPr sz="36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kumimoji="0" sz="3600" b="0" i="0" u="none" strike="noStrike" kern="0" cap="none" spc="0" normalizeH="0" baseline="0" noProof="0" dirty="0">
              <a:ln>
                <a:noFill/>
              </a:ln>
              <a:solidFill>
                <a:srgbClr val="FFFFFF"/>
              </a:solidFill>
              <a:effectLst>
                <a:outerShdw blurRad="38100" dist="12700" dir="5400000" rotWithShape="0">
                  <a:srgbClr val="000000">
                    <a:alpha val="80000"/>
                  </a:srgbClr>
                </a:outerShdw>
              </a:effectLst>
              <a:uLnTx/>
              <a:uFillTx/>
              <a:latin typeface="Helvetica Neue Medium"/>
              <a:sym typeface="Helvetica Neue Medium"/>
            </a:endParaRPr>
          </a:p>
        </p:txBody>
      </p:sp>
      <p:sp>
        <p:nvSpPr>
          <p:cNvPr id="443" name="定位大头针"/>
          <p:cNvSpPr/>
          <p:nvPr/>
        </p:nvSpPr>
        <p:spPr>
          <a:xfrm>
            <a:off x="20683112" y="6579085"/>
            <a:ext cx="597325" cy="9626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blipFill>
            <a:blip r:embed="rId4"/>
          </a:blipFill>
          <a:ln w="12700">
            <a:miter lim="400000"/>
          </a:ln>
          <a:effectLst>
            <a:outerShdw blurRad="38100" dist="12700" dir="5400000" rotWithShape="0">
              <a:srgbClr val="000000">
                <a:alpha val="50000"/>
              </a:srgbClr>
            </a:outerShdw>
          </a:effectLst>
        </p:spPr>
        <p:txBody>
          <a:bodyPr lIns="60671" tIns="60671" rIns="60671" bIns="60671" anchor="ctr"/>
          <a:lstStyle/>
          <a:p>
            <a:pPr marL="0" marR="0" lvl="0" indent="0" algn="ctr" defTabSz="821529" rtl="0" eaLnBrk="1" fontAlgn="auto" latinLnBrk="0" hangingPunct="0">
              <a:lnSpc>
                <a:spcPct val="100000"/>
              </a:lnSpc>
              <a:spcBef>
                <a:spcPts val="0"/>
              </a:spcBef>
              <a:spcAft>
                <a:spcPts val="0"/>
              </a:spcAft>
              <a:buClrTx/>
              <a:buSzTx/>
              <a:buFontTx/>
              <a:buNone/>
              <a:tabLst/>
              <a:defRPr sz="36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kumimoji="0" sz="3600" b="0" i="0" u="none" strike="noStrike" kern="0" cap="none" spc="0" normalizeH="0" baseline="0" noProof="0" dirty="0">
              <a:ln>
                <a:noFill/>
              </a:ln>
              <a:solidFill>
                <a:srgbClr val="FFFFFF"/>
              </a:solidFill>
              <a:effectLst>
                <a:outerShdw blurRad="38100" dist="12700" dir="5400000" rotWithShape="0">
                  <a:srgbClr val="000000">
                    <a:alpha val="80000"/>
                  </a:srgbClr>
                </a:outerShdw>
              </a:effectLst>
              <a:uLnTx/>
              <a:uFillTx/>
              <a:latin typeface="Helvetica Neue Medium"/>
              <a:sym typeface="Helvetica Neue Medium"/>
            </a:endParaRPr>
          </a:p>
        </p:txBody>
      </p:sp>
      <p:sp>
        <p:nvSpPr>
          <p:cNvPr id="444" name="定位大头针"/>
          <p:cNvSpPr/>
          <p:nvPr/>
        </p:nvSpPr>
        <p:spPr>
          <a:xfrm>
            <a:off x="8178948" y="8224662"/>
            <a:ext cx="597325" cy="9626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blipFill>
            <a:blip r:embed="rId5"/>
          </a:blipFill>
          <a:ln w="12700">
            <a:miter lim="400000"/>
          </a:ln>
          <a:effectLst>
            <a:outerShdw blurRad="38100" dist="12700" dir="5400000" rotWithShape="0">
              <a:srgbClr val="000000">
                <a:alpha val="50000"/>
              </a:srgbClr>
            </a:outerShdw>
          </a:effectLst>
        </p:spPr>
        <p:txBody>
          <a:bodyPr lIns="60671" tIns="60671" rIns="60671" bIns="60671" anchor="ctr"/>
          <a:lstStyle/>
          <a:p>
            <a:pPr marL="0" marR="0" lvl="0" indent="0" algn="ctr" defTabSz="821529" rtl="0" eaLnBrk="1" fontAlgn="auto" latinLnBrk="0" hangingPunct="0">
              <a:lnSpc>
                <a:spcPct val="100000"/>
              </a:lnSpc>
              <a:spcBef>
                <a:spcPts val="0"/>
              </a:spcBef>
              <a:spcAft>
                <a:spcPts val="0"/>
              </a:spcAft>
              <a:buClrTx/>
              <a:buSzTx/>
              <a:buFontTx/>
              <a:buNone/>
              <a:tabLst/>
              <a:defRPr sz="36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kumimoji="0" sz="3600" b="0" i="0" u="none" strike="noStrike" kern="0" cap="none" spc="0" normalizeH="0" baseline="0" noProof="0" dirty="0">
              <a:ln>
                <a:noFill/>
              </a:ln>
              <a:solidFill>
                <a:srgbClr val="FFFFFF"/>
              </a:solidFill>
              <a:effectLst>
                <a:outerShdw blurRad="38100" dist="12700" dir="5400000" rotWithShape="0">
                  <a:srgbClr val="000000">
                    <a:alpha val="80000"/>
                  </a:srgbClr>
                </a:outerShdw>
              </a:effectLst>
              <a:uLnTx/>
              <a:uFillTx/>
              <a:latin typeface="Helvetica Neue Medium"/>
              <a:sym typeface="Helvetica Neue Medium"/>
            </a:endParaRPr>
          </a:p>
        </p:txBody>
      </p:sp>
      <p:sp>
        <p:nvSpPr>
          <p:cNvPr id="445" name="定位大头针"/>
          <p:cNvSpPr/>
          <p:nvPr/>
        </p:nvSpPr>
        <p:spPr>
          <a:xfrm>
            <a:off x="13969679" y="6043676"/>
            <a:ext cx="597325" cy="9626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blipFill>
            <a:blip r:embed="rId6"/>
          </a:blipFill>
          <a:ln w="12700">
            <a:miter lim="400000"/>
          </a:ln>
          <a:effectLst>
            <a:outerShdw blurRad="38100" dist="12700" dir="5400000" rotWithShape="0">
              <a:srgbClr val="000000">
                <a:alpha val="50000"/>
              </a:srgbClr>
            </a:outerShdw>
          </a:effectLst>
        </p:spPr>
        <p:txBody>
          <a:bodyPr lIns="60671" tIns="60671" rIns="60671" bIns="60671" anchor="ctr"/>
          <a:lstStyle/>
          <a:p>
            <a:pPr marL="0" marR="0" lvl="0" indent="0" algn="ctr" defTabSz="821529" rtl="0" eaLnBrk="1" fontAlgn="auto" latinLnBrk="0" hangingPunct="0">
              <a:lnSpc>
                <a:spcPct val="100000"/>
              </a:lnSpc>
              <a:spcBef>
                <a:spcPts val="0"/>
              </a:spcBef>
              <a:spcAft>
                <a:spcPts val="0"/>
              </a:spcAft>
              <a:buClrTx/>
              <a:buSzTx/>
              <a:buFontTx/>
              <a:buNone/>
              <a:tabLst/>
              <a:defRPr sz="36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kumimoji="0" sz="3600" b="0" i="0" u="none" strike="noStrike" kern="0" cap="none" spc="0" normalizeH="0" baseline="0" noProof="0" dirty="0">
              <a:ln>
                <a:noFill/>
              </a:ln>
              <a:solidFill>
                <a:srgbClr val="FFFFFF"/>
              </a:solidFill>
              <a:effectLst>
                <a:outerShdw blurRad="38100" dist="12700" dir="5400000" rotWithShape="0">
                  <a:srgbClr val="000000">
                    <a:alpha val="80000"/>
                  </a:srgbClr>
                </a:outerShdw>
              </a:effectLst>
              <a:uLnTx/>
              <a:uFillTx/>
              <a:latin typeface="Helvetica Neue Medium"/>
              <a:sym typeface="Helvetica Neue Medium"/>
            </a:endParaRP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364"/>
                                        </p:tgtEl>
                                        <p:attrNameLst>
                                          <p:attrName>style.visibility</p:attrName>
                                        </p:attrNameLst>
                                      </p:cBhvr>
                                      <p:to>
                                        <p:strVal val="visible"/>
                                      </p:to>
                                    </p:set>
                                    <p:anim calcmode="lin" valueType="num">
                                      <p:cBhvr>
                                        <p:cTn id="7" dur="500" fill="hold"/>
                                        <p:tgtEl>
                                          <p:spTgt spid="364"/>
                                        </p:tgtEl>
                                        <p:attrNameLst>
                                          <p:attrName>ppt_x</p:attrName>
                                        </p:attrNameLst>
                                      </p:cBhvr>
                                      <p:tavLst>
                                        <p:tav tm="0">
                                          <p:val>
                                            <p:strVal val="#ppt_x"/>
                                          </p:val>
                                        </p:tav>
                                        <p:tav tm="100000">
                                          <p:val>
                                            <p:strVal val="#ppt_x"/>
                                          </p:val>
                                        </p:tav>
                                      </p:tavLst>
                                    </p:anim>
                                    <p:anim calcmode="lin" valueType="num">
                                      <p:cBhvr>
                                        <p:cTn id="8" dur="500" fill="hold"/>
                                        <p:tgtEl>
                                          <p:spTgt spid="3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442"/>
                                        </p:tgtEl>
                                        <p:attrNameLst>
                                          <p:attrName>style.visibility</p:attrName>
                                        </p:attrNameLst>
                                      </p:cBhvr>
                                      <p:to>
                                        <p:strVal val="visible"/>
                                      </p:to>
                                    </p:set>
                                    <p:anim calcmode="lin" valueType="num">
                                      <p:cBhvr>
                                        <p:cTn id="13" dur="750" fill="hold"/>
                                        <p:tgtEl>
                                          <p:spTgt spid="442"/>
                                        </p:tgtEl>
                                        <p:attrNameLst>
                                          <p:attrName>ppt_w</p:attrName>
                                        </p:attrNameLst>
                                      </p:cBhvr>
                                      <p:tavLst>
                                        <p:tav tm="0">
                                          <p:val>
                                            <p:strVal val="4*#ppt_w"/>
                                          </p:val>
                                        </p:tav>
                                        <p:tav tm="100000">
                                          <p:val>
                                            <p:strVal val="#ppt_w"/>
                                          </p:val>
                                        </p:tav>
                                      </p:tavLst>
                                    </p:anim>
                                    <p:anim calcmode="lin" valueType="num">
                                      <p:cBhvr>
                                        <p:cTn id="14" dur="750" fill="hold"/>
                                        <p:tgtEl>
                                          <p:spTgt spid="442"/>
                                        </p:tgtEl>
                                        <p:attrNameLst>
                                          <p:attrName>ppt_h</p:attrName>
                                        </p:attrNameLst>
                                      </p:cBhvr>
                                      <p:tavLst>
                                        <p:tav tm="0">
                                          <p:val>
                                            <p:strVal val="4*#ppt_h"/>
                                          </p:val>
                                        </p:tav>
                                        <p:tav tm="100000">
                                          <p:val>
                                            <p:strVal val="#ppt_h"/>
                                          </p:val>
                                        </p:tav>
                                      </p:tavLst>
                                    </p:anim>
                                  </p:childTnLst>
                                </p:cTn>
                              </p:par>
                            </p:childTnLst>
                          </p:cTn>
                        </p:par>
                        <p:par>
                          <p:cTn id="15" fill="hold">
                            <p:stCondLst>
                              <p:cond delay="750"/>
                            </p:stCondLst>
                            <p:childTnLst>
                              <p:par>
                                <p:cTn id="16" presetID="2" presetClass="entr" presetSubtype="8" fill="hold" grpId="0" nodeType="afterEffect">
                                  <p:stCondLst>
                                    <p:cond delay="0"/>
                                  </p:stCondLst>
                                  <p:iterate>
                                    <p:tmAbs val="0"/>
                                  </p:iterate>
                                  <p:childTnLst>
                                    <p:set>
                                      <p:cBhvr>
                                        <p:cTn id="17" fill="hold"/>
                                        <p:tgtEl>
                                          <p:spTgt spid="426"/>
                                        </p:tgtEl>
                                        <p:attrNameLst>
                                          <p:attrName>style.visibility</p:attrName>
                                        </p:attrNameLst>
                                      </p:cBhvr>
                                      <p:to>
                                        <p:strVal val="visible"/>
                                      </p:to>
                                    </p:set>
                                    <p:anim calcmode="lin" valueType="num">
                                      <p:cBhvr>
                                        <p:cTn id="18" dur="1000" fill="hold"/>
                                        <p:tgtEl>
                                          <p:spTgt spid="426"/>
                                        </p:tgtEl>
                                        <p:attrNameLst>
                                          <p:attrName>ppt_x</p:attrName>
                                        </p:attrNameLst>
                                      </p:cBhvr>
                                      <p:tavLst>
                                        <p:tav tm="0">
                                          <p:val>
                                            <p:strVal val="0-#ppt_w/2"/>
                                          </p:val>
                                        </p:tav>
                                        <p:tav tm="100000">
                                          <p:val>
                                            <p:strVal val="#ppt_x"/>
                                          </p:val>
                                        </p:tav>
                                      </p:tavLst>
                                    </p:anim>
                                    <p:anim calcmode="lin" valueType="num">
                                      <p:cBhvr>
                                        <p:cTn id="19" dur="1000" fill="hold"/>
                                        <p:tgtEl>
                                          <p:spTgt spid="42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32" fill="hold" grpId="0" nodeType="clickEffect">
                                  <p:stCondLst>
                                    <p:cond delay="0"/>
                                  </p:stCondLst>
                                  <p:iterate>
                                    <p:tmAbs val="0"/>
                                  </p:iterate>
                                  <p:childTnLst>
                                    <p:set>
                                      <p:cBhvr>
                                        <p:cTn id="23" fill="hold"/>
                                        <p:tgtEl>
                                          <p:spTgt spid="444"/>
                                        </p:tgtEl>
                                        <p:attrNameLst>
                                          <p:attrName>style.visibility</p:attrName>
                                        </p:attrNameLst>
                                      </p:cBhvr>
                                      <p:to>
                                        <p:strVal val="visible"/>
                                      </p:to>
                                    </p:set>
                                    <p:anim calcmode="lin" valueType="num">
                                      <p:cBhvr>
                                        <p:cTn id="24" dur="750" fill="hold"/>
                                        <p:tgtEl>
                                          <p:spTgt spid="444"/>
                                        </p:tgtEl>
                                        <p:attrNameLst>
                                          <p:attrName>ppt_w</p:attrName>
                                        </p:attrNameLst>
                                      </p:cBhvr>
                                      <p:tavLst>
                                        <p:tav tm="0">
                                          <p:val>
                                            <p:strVal val="4*#ppt_w"/>
                                          </p:val>
                                        </p:tav>
                                        <p:tav tm="100000">
                                          <p:val>
                                            <p:strVal val="#ppt_w"/>
                                          </p:val>
                                        </p:tav>
                                      </p:tavLst>
                                    </p:anim>
                                    <p:anim calcmode="lin" valueType="num">
                                      <p:cBhvr>
                                        <p:cTn id="25" dur="750" fill="hold"/>
                                        <p:tgtEl>
                                          <p:spTgt spid="444"/>
                                        </p:tgtEl>
                                        <p:attrNameLst>
                                          <p:attrName>ppt_h</p:attrName>
                                        </p:attrNameLst>
                                      </p:cBhvr>
                                      <p:tavLst>
                                        <p:tav tm="0">
                                          <p:val>
                                            <p:strVal val="4*#ppt_h"/>
                                          </p:val>
                                        </p:tav>
                                        <p:tav tm="100000">
                                          <p:val>
                                            <p:strVal val="#ppt_h"/>
                                          </p:val>
                                        </p:tav>
                                      </p:tavLst>
                                    </p:anim>
                                  </p:childTnLst>
                                </p:cTn>
                              </p:par>
                            </p:childTnLst>
                          </p:cTn>
                        </p:par>
                        <p:par>
                          <p:cTn id="26" fill="hold">
                            <p:stCondLst>
                              <p:cond delay="750"/>
                            </p:stCondLst>
                            <p:childTnLst>
                              <p:par>
                                <p:cTn id="27" presetID="2" presetClass="entr" presetSubtype="4" fill="hold" grpId="0" nodeType="afterEffect">
                                  <p:stCondLst>
                                    <p:cond delay="0"/>
                                  </p:stCondLst>
                                  <p:iterate>
                                    <p:tmAbs val="0"/>
                                  </p:iterate>
                                  <p:childTnLst>
                                    <p:set>
                                      <p:cBhvr>
                                        <p:cTn id="28" fill="hold"/>
                                        <p:tgtEl>
                                          <p:spTgt spid="431"/>
                                        </p:tgtEl>
                                        <p:attrNameLst>
                                          <p:attrName>style.visibility</p:attrName>
                                        </p:attrNameLst>
                                      </p:cBhvr>
                                      <p:to>
                                        <p:strVal val="visible"/>
                                      </p:to>
                                    </p:set>
                                    <p:anim calcmode="lin" valueType="num">
                                      <p:cBhvr>
                                        <p:cTn id="29" dur="1000" fill="hold"/>
                                        <p:tgtEl>
                                          <p:spTgt spid="431"/>
                                        </p:tgtEl>
                                        <p:attrNameLst>
                                          <p:attrName>ppt_x</p:attrName>
                                        </p:attrNameLst>
                                      </p:cBhvr>
                                      <p:tavLst>
                                        <p:tav tm="0">
                                          <p:val>
                                            <p:strVal val="#ppt_x"/>
                                          </p:val>
                                        </p:tav>
                                        <p:tav tm="100000">
                                          <p:val>
                                            <p:strVal val="#ppt_x"/>
                                          </p:val>
                                        </p:tav>
                                      </p:tavLst>
                                    </p:anim>
                                    <p:anim calcmode="lin" valueType="num">
                                      <p:cBhvr>
                                        <p:cTn id="30" dur="10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32" fill="hold" grpId="0" nodeType="clickEffect">
                                  <p:stCondLst>
                                    <p:cond delay="0"/>
                                  </p:stCondLst>
                                  <p:iterate>
                                    <p:tmAbs val="0"/>
                                  </p:iterate>
                                  <p:childTnLst>
                                    <p:set>
                                      <p:cBhvr>
                                        <p:cTn id="34" fill="hold"/>
                                        <p:tgtEl>
                                          <p:spTgt spid="445"/>
                                        </p:tgtEl>
                                        <p:attrNameLst>
                                          <p:attrName>style.visibility</p:attrName>
                                        </p:attrNameLst>
                                      </p:cBhvr>
                                      <p:to>
                                        <p:strVal val="visible"/>
                                      </p:to>
                                    </p:set>
                                    <p:anim calcmode="lin" valueType="num">
                                      <p:cBhvr>
                                        <p:cTn id="35" dur="750" fill="hold"/>
                                        <p:tgtEl>
                                          <p:spTgt spid="445"/>
                                        </p:tgtEl>
                                        <p:attrNameLst>
                                          <p:attrName>ppt_w</p:attrName>
                                        </p:attrNameLst>
                                      </p:cBhvr>
                                      <p:tavLst>
                                        <p:tav tm="0">
                                          <p:val>
                                            <p:strVal val="4*#ppt_w"/>
                                          </p:val>
                                        </p:tav>
                                        <p:tav tm="100000">
                                          <p:val>
                                            <p:strVal val="#ppt_w"/>
                                          </p:val>
                                        </p:tav>
                                      </p:tavLst>
                                    </p:anim>
                                    <p:anim calcmode="lin" valueType="num">
                                      <p:cBhvr>
                                        <p:cTn id="36" dur="750" fill="hold"/>
                                        <p:tgtEl>
                                          <p:spTgt spid="445"/>
                                        </p:tgtEl>
                                        <p:attrNameLst>
                                          <p:attrName>ppt_h</p:attrName>
                                        </p:attrNameLst>
                                      </p:cBhvr>
                                      <p:tavLst>
                                        <p:tav tm="0">
                                          <p:val>
                                            <p:strVal val="4*#ppt_h"/>
                                          </p:val>
                                        </p:tav>
                                        <p:tav tm="100000">
                                          <p:val>
                                            <p:strVal val="#ppt_h"/>
                                          </p:val>
                                        </p:tav>
                                      </p:tavLst>
                                    </p:anim>
                                  </p:childTnLst>
                                </p:cTn>
                              </p:par>
                            </p:childTnLst>
                          </p:cTn>
                        </p:par>
                        <p:par>
                          <p:cTn id="37" fill="hold">
                            <p:stCondLst>
                              <p:cond delay="750"/>
                            </p:stCondLst>
                            <p:childTnLst>
                              <p:par>
                                <p:cTn id="38" presetID="2" presetClass="entr" presetSubtype="4" fill="hold" grpId="0" nodeType="afterEffect">
                                  <p:stCondLst>
                                    <p:cond delay="0"/>
                                  </p:stCondLst>
                                  <p:iterate>
                                    <p:tmAbs val="0"/>
                                  </p:iterate>
                                  <p:childTnLst>
                                    <p:set>
                                      <p:cBhvr>
                                        <p:cTn id="39" fill="hold"/>
                                        <p:tgtEl>
                                          <p:spTgt spid="436"/>
                                        </p:tgtEl>
                                        <p:attrNameLst>
                                          <p:attrName>style.visibility</p:attrName>
                                        </p:attrNameLst>
                                      </p:cBhvr>
                                      <p:to>
                                        <p:strVal val="visible"/>
                                      </p:to>
                                    </p:set>
                                    <p:anim calcmode="lin" valueType="num">
                                      <p:cBhvr>
                                        <p:cTn id="40" dur="1000" fill="hold"/>
                                        <p:tgtEl>
                                          <p:spTgt spid="436"/>
                                        </p:tgtEl>
                                        <p:attrNameLst>
                                          <p:attrName>ppt_x</p:attrName>
                                        </p:attrNameLst>
                                      </p:cBhvr>
                                      <p:tavLst>
                                        <p:tav tm="0">
                                          <p:val>
                                            <p:strVal val="#ppt_x"/>
                                          </p:val>
                                        </p:tav>
                                        <p:tav tm="100000">
                                          <p:val>
                                            <p:strVal val="#ppt_x"/>
                                          </p:val>
                                        </p:tav>
                                      </p:tavLst>
                                    </p:anim>
                                    <p:anim calcmode="lin" valueType="num">
                                      <p:cBhvr>
                                        <p:cTn id="41" dur="1000" fill="hold"/>
                                        <p:tgtEl>
                                          <p:spTgt spid="43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32" fill="hold" grpId="0" nodeType="clickEffect">
                                  <p:stCondLst>
                                    <p:cond delay="0"/>
                                  </p:stCondLst>
                                  <p:iterate>
                                    <p:tmAbs val="0"/>
                                  </p:iterate>
                                  <p:childTnLst>
                                    <p:set>
                                      <p:cBhvr>
                                        <p:cTn id="45" fill="hold"/>
                                        <p:tgtEl>
                                          <p:spTgt spid="443"/>
                                        </p:tgtEl>
                                        <p:attrNameLst>
                                          <p:attrName>style.visibility</p:attrName>
                                        </p:attrNameLst>
                                      </p:cBhvr>
                                      <p:to>
                                        <p:strVal val="visible"/>
                                      </p:to>
                                    </p:set>
                                    <p:anim calcmode="lin" valueType="num">
                                      <p:cBhvr>
                                        <p:cTn id="46" dur="750" fill="hold"/>
                                        <p:tgtEl>
                                          <p:spTgt spid="443"/>
                                        </p:tgtEl>
                                        <p:attrNameLst>
                                          <p:attrName>ppt_w</p:attrName>
                                        </p:attrNameLst>
                                      </p:cBhvr>
                                      <p:tavLst>
                                        <p:tav tm="0">
                                          <p:val>
                                            <p:strVal val="4*#ppt_w"/>
                                          </p:val>
                                        </p:tav>
                                        <p:tav tm="100000">
                                          <p:val>
                                            <p:strVal val="#ppt_w"/>
                                          </p:val>
                                        </p:tav>
                                      </p:tavLst>
                                    </p:anim>
                                    <p:anim calcmode="lin" valueType="num">
                                      <p:cBhvr>
                                        <p:cTn id="47" dur="750" fill="hold"/>
                                        <p:tgtEl>
                                          <p:spTgt spid="443"/>
                                        </p:tgtEl>
                                        <p:attrNameLst>
                                          <p:attrName>ppt_h</p:attrName>
                                        </p:attrNameLst>
                                      </p:cBhvr>
                                      <p:tavLst>
                                        <p:tav tm="0">
                                          <p:val>
                                            <p:strVal val="4*#ppt_h"/>
                                          </p:val>
                                        </p:tav>
                                        <p:tav tm="100000">
                                          <p:val>
                                            <p:strVal val="#ppt_h"/>
                                          </p:val>
                                        </p:tav>
                                      </p:tavLst>
                                    </p:anim>
                                  </p:childTnLst>
                                </p:cTn>
                              </p:par>
                            </p:childTnLst>
                          </p:cTn>
                        </p:par>
                        <p:par>
                          <p:cTn id="48" fill="hold">
                            <p:stCondLst>
                              <p:cond delay="750"/>
                            </p:stCondLst>
                            <p:childTnLst>
                              <p:par>
                                <p:cTn id="49" presetID="2" presetClass="entr" presetSubtype="2" fill="hold" grpId="0" nodeType="afterEffect">
                                  <p:stCondLst>
                                    <p:cond delay="0"/>
                                  </p:stCondLst>
                                  <p:iterate>
                                    <p:tmAbs val="0"/>
                                  </p:iterate>
                                  <p:childTnLst>
                                    <p:set>
                                      <p:cBhvr>
                                        <p:cTn id="50" fill="hold"/>
                                        <p:tgtEl>
                                          <p:spTgt spid="441"/>
                                        </p:tgtEl>
                                        <p:attrNameLst>
                                          <p:attrName>style.visibility</p:attrName>
                                        </p:attrNameLst>
                                      </p:cBhvr>
                                      <p:to>
                                        <p:strVal val="visible"/>
                                      </p:to>
                                    </p:set>
                                    <p:anim calcmode="lin" valueType="num">
                                      <p:cBhvr>
                                        <p:cTn id="51" dur="1000" fill="hold"/>
                                        <p:tgtEl>
                                          <p:spTgt spid="441"/>
                                        </p:tgtEl>
                                        <p:attrNameLst>
                                          <p:attrName>ppt_x</p:attrName>
                                        </p:attrNameLst>
                                      </p:cBhvr>
                                      <p:tavLst>
                                        <p:tav tm="0">
                                          <p:val>
                                            <p:strVal val="1+#ppt_w/2"/>
                                          </p:val>
                                        </p:tav>
                                        <p:tav tm="100000">
                                          <p:val>
                                            <p:strVal val="#ppt_x"/>
                                          </p:val>
                                        </p:tav>
                                      </p:tavLst>
                                    </p:anim>
                                    <p:anim calcmode="lin" valueType="num">
                                      <p:cBhvr>
                                        <p:cTn id="52" dur="1000" fill="hold"/>
                                        <p:tgtEl>
                                          <p:spTgt spid="4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advAuto="0"/>
      <p:bldP spid="426" grpId="0" animBg="1" advAuto="0"/>
      <p:bldP spid="431" grpId="0" animBg="1" advAuto="0"/>
      <p:bldP spid="436" grpId="0" animBg="1" advAuto="0"/>
      <p:bldP spid="441" grpId="0" animBg="1" advAuto="0"/>
      <p:bldP spid="442" grpId="0" animBg="1" advAuto="0"/>
      <p:bldP spid="443" grpId="0" animBg="1" advAuto="0"/>
      <p:bldP spid="444" grpId="0" animBg="1" advAuto="0"/>
      <p:bldP spid="44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2.jpg" descr="2.jpg"/>
          <p:cNvPicPr>
            <a:picLocks noChangeAspect="1"/>
          </p:cNvPicPr>
          <p:nvPr/>
        </p:nvPicPr>
        <p:blipFill>
          <a:blip r:embed="rId2"/>
          <a:stretch>
            <a:fillRect/>
          </a:stretch>
        </p:blipFill>
        <p:spPr>
          <a:xfrm>
            <a:off x="11477" y="-23398"/>
            <a:ext cx="24377684" cy="13716004"/>
          </a:xfrm>
          <a:prstGeom prst="rect">
            <a:avLst/>
          </a:prstGeom>
          <a:ln w="12700">
            <a:miter lim="400000"/>
          </a:ln>
        </p:spPr>
      </p:pic>
      <p:sp>
        <p:nvSpPr>
          <p:cNvPr id="2" name="Rectangle 1">
            <a:extLst>
              <a:ext uri="{FF2B5EF4-FFF2-40B4-BE49-F238E27FC236}">
                <a16:creationId xmlns:a16="http://schemas.microsoft.com/office/drawing/2014/main" id="{D8789EBE-05CC-46C8-AE4E-AB4E55B7844C}"/>
              </a:ext>
            </a:extLst>
          </p:cNvPr>
          <p:cNvSpPr>
            <a:spLocks noChangeArrowheads="1"/>
          </p:cNvSpPr>
          <p:nvPr/>
        </p:nvSpPr>
        <p:spPr bwMode="auto">
          <a:xfrm>
            <a:off x="6942383" y="-35360"/>
            <a:ext cx="10860426" cy="13665279"/>
          </a:xfrm>
          <a:prstGeom prst="rect">
            <a:avLst/>
          </a:prstGeom>
          <a:solidFill>
            <a:srgbClr val="ECECEC"/>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import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pymysql</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import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pandas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as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pd</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from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sklearn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linear_model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import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LinearRegression</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import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sys</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import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numpy</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输出全部数据</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numpy</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set_printoptions</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threshold</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sys</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maxsize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连接数据库</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def </a:t>
            </a:r>
            <a:r>
              <a:rPr kumimoji="0" lang="zh-CN" altLang="zh-CN" sz="2100" b="0" i="0" u="none" strike="noStrike" cap="none" normalizeH="0" baseline="0" dirty="0">
                <a:ln>
                  <a:noFill/>
                </a:ln>
                <a:solidFill>
                  <a:srgbClr val="795DA3"/>
                </a:solidFill>
                <a:effectLst/>
                <a:latin typeface="宋体" panose="02010600030101010101" pitchFamily="2" charset="-122"/>
                <a:ea typeface="宋体" panose="02010600030101010101" pitchFamily="2" charset="-122"/>
              </a:rPr>
              <a:t>get_connection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connection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pymysql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connect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user</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'root'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password</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'shiyao'</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return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connection</a:t>
            </a:r>
            <a:b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读取训练集数据</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sql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'select </a:t>
            </a:r>
            <a:r>
              <a:rPr kumimoji="0" lang="zh-CN" altLang="zh-CN" sz="2100" b="1"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 from db_ml.train_data'</a:t>
            </a:r>
            <a:b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train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pd</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read_sql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sql</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sql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con</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get_connection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读取 order_count 之外的所有列</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x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train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drop</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labels</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'order_count'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axis</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1</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读取 order_count</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train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'order_count'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采用线性模型</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lr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LinearRegression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lr</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fit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x</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读取测试集数据</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sql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'select </a:t>
            </a:r>
            <a:r>
              <a:rPr kumimoji="0" lang="zh-CN" altLang="zh-CN" sz="2100" b="1"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 from db_ml.test_data'</a:t>
            </a:r>
            <a:b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test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pd</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read_sql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sql</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sql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660099"/>
                </a:solidFill>
                <a:effectLst/>
                <a:latin typeface="宋体" panose="02010600030101010101" pitchFamily="2" charset="-122"/>
                <a:ea typeface="宋体" panose="02010600030101010101" pitchFamily="2" charset="-122"/>
              </a:rPr>
              <a:t>con</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get_connection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x_test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test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"s_petrol"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"s_market"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"s_uptown"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"s_metro"</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"s_bus"</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"s_cafe"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"s_restaurant"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"s_atm"</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"s_office"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"s_hotel"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"e_petrol"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"e_market"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"e_uptown"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"e_metro"</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"e_bus"</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en-US"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"e_cafe"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"e_restaurant"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"e_atm"</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"e_office"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"e_hotel"</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en-US"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"w_temperature"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"w_feels_like"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"w_pressure"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"w_humidity"</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en-US"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"w_visibility"</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"w_direction_degree"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"w_wind_speed"</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预测 order_count</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y_predict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lr</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predict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x_test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t># 将预测值存入model.csv</a:t>
            </a:r>
            <a:br>
              <a:rPr kumimoji="0" lang="zh-CN" altLang="zh-CN" sz="2100" b="0" i="0" u="none" strike="noStrike" cap="none" normalizeH="0" baseline="0" dirty="0">
                <a:ln>
                  <a:noFill/>
                </a:ln>
                <a:solidFill>
                  <a:srgbClr val="969896"/>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with </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open</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'../output/model.csv'</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'w'</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as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f</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for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in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y_predict</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for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z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in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f</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write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str</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z</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A71D5D"/>
                </a:solidFill>
                <a:effectLst/>
                <a:latin typeface="宋体" panose="02010600030101010101" pitchFamily="2" charset="-122"/>
                <a:ea typeface="宋体" panose="02010600030101010101" pitchFamily="2" charset="-122"/>
              </a:rPr>
              <a:t>+ </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183691"/>
                </a:solidFill>
                <a:effectLst/>
                <a:latin typeface="宋体" panose="02010600030101010101" pitchFamily="2" charset="-122"/>
                <a:ea typeface="宋体" panose="02010600030101010101" pitchFamily="2" charset="-122"/>
              </a:rPr>
              <a:t>\n</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print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'y predict'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y_predict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print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'y predict type'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type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y_predict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b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br>
            <a:r>
              <a:rPr kumimoji="0" lang="zh-CN" altLang="zh-CN" sz="2100" b="0" i="0" u="none" strike="noStrike" cap="none" normalizeH="0" baseline="0" dirty="0">
                <a:ln>
                  <a:noFill/>
                </a:ln>
                <a:solidFill>
                  <a:srgbClr val="0086B3"/>
                </a:solidFill>
                <a:effectLst/>
                <a:latin typeface="宋体" panose="02010600030101010101" pitchFamily="2" charset="-122"/>
                <a:ea typeface="宋体" panose="02010600030101010101" pitchFamily="2" charset="-122"/>
              </a:rPr>
              <a:t>print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1" i="0" u="none" strike="noStrike" cap="none" normalizeH="0" baseline="0" dirty="0">
                <a:ln>
                  <a:noFill/>
                </a:ln>
                <a:solidFill>
                  <a:srgbClr val="008080"/>
                </a:solidFill>
                <a:effectLst/>
                <a:latin typeface="宋体" panose="02010600030101010101" pitchFamily="2" charset="-122"/>
                <a:ea typeface="宋体" panose="02010600030101010101" pitchFamily="2" charset="-122"/>
              </a:rPr>
              <a:t>'y predict size'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 </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y_predict</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r>
              <a:rPr kumimoji="0" lang="zh-CN" altLang="zh-CN" sz="21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size</a:t>
            </a:r>
            <a:r>
              <a:rPr kumimoji="0" lang="zh-CN" altLang="zh-CN" sz="2100" b="0" i="0" u="none" strike="noStrike" cap="none" normalizeH="0" baseline="0" dirty="0">
                <a:ln>
                  <a:noFill/>
                </a:ln>
                <a:solidFill>
                  <a:srgbClr val="63A35C"/>
                </a:solidFill>
                <a:effectLst/>
                <a:latin typeface="宋体" panose="02010600030101010101" pitchFamily="2" charset="-122"/>
                <a:ea typeface="宋体" panose="02010600030101010101" pitchFamily="2" charset="-122"/>
              </a:rPr>
              <a:t>)</a:t>
            </a:r>
            <a:endParaRPr kumimoji="0" lang="zh-CN" altLang="zh-CN" sz="2100" b="0" i="0" u="none" strike="noStrike" cap="none" normalizeH="0" baseline="0" dirty="0">
              <a:ln>
                <a:noFill/>
              </a:ln>
              <a:solidFill>
                <a:schemeClr val="tx1"/>
              </a:solidFill>
              <a:effectLst/>
              <a:latin typeface="Arial" panose="020B0604020202020204" pitchFamily="34" charset="0"/>
            </a:endParaRPr>
          </a:p>
        </p:txBody>
      </p:sp>
      <p:sp>
        <p:nvSpPr>
          <p:cNvPr id="6" name="Title 6">
            <a:extLst>
              <a:ext uri="{FF2B5EF4-FFF2-40B4-BE49-F238E27FC236}">
                <a16:creationId xmlns:a16="http://schemas.microsoft.com/office/drawing/2014/main" id="{0D356FBE-1394-4ADE-B41F-E99F76D85BB6}"/>
              </a:ext>
            </a:extLst>
          </p:cNvPr>
          <p:cNvSpPr txBox="1">
            <a:spLocks noGrp="1"/>
          </p:cNvSpPr>
          <p:nvPr>
            <p:ph type="title"/>
          </p:nvPr>
        </p:nvSpPr>
        <p:spPr>
          <a:xfrm>
            <a:off x="2132148" y="5168348"/>
            <a:ext cx="1008618" cy="4063807"/>
          </a:xfrm>
          <a:prstGeom prst="rect">
            <a:avLst/>
          </a:prstGeom>
        </p:spPr>
        <p:txBody>
          <a:bodyPr>
            <a:normAutofit/>
          </a:bodyPr>
          <a:lstStyle>
            <a:lvl1pPr defTabSz="369687">
              <a:defRPr sz="6400">
                <a:solidFill>
                  <a:srgbClr val="000000"/>
                </a:solidFill>
                <a:effectLst>
                  <a:outerShdw blurRad="25400" dist="11430" dir="5400000" rotWithShape="0">
                    <a:srgbClr val="000000"/>
                  </a:outerShdw>
                </a:effectLst>
                <a:latin typeface="+mn-lt"/>
                <a:ea typeface="+mn-ea"/>
                <a:cs typeface="+mn-cs"/>
                <a:sym typeface="Helvetica Neue"/>
              </a:defRPr>
            </a:lvl1pPr>
          </a:lstStyle>
          <a:p>
            <a:r>
              <a:rPr lang="zh-CN" altLang="en-US" dirty="0"/>
              <a:t>模型训练</a:t>
            </a:r>
            <a:endParaRPr dirty="0"/>
          </a:p>
        </p:txBody>
      </p:sp>
    </p:spTree>
    <p:extLst>
      <p:ext uri="{BB962C8B-B14F-4D97-AF65-F5344CB8AC3E}">
        <p14:creationId xmlns:p14="http://schemas.microsoft.com/office/powerpoint/2010/main" val="3577575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图片 2" descr="图片 2"/>
          <p:cNvPicPr>
            <a:picLocks noChangeAspect="1"/>
          </p:cNvPicPr>
          <p:nvPr/>
        </p:nvPicPr>
        <p:blipFill>
          <a:blip r:embed="rId4"/>
          <a:stretch>
            <a:fillRect/>
          </a:stretch>
        </p:blipFill>
        <p:spPr>
          <a:xfrm>
            <a:off x="0" y="-2"/>
            <a:ext cx="24384002" cy="13716002"/>
          </a:xfrm>
          <a:prstGeom prst="rect">
            <a:avLst/>
          </a:prstGeom>
          <a:ln w="12700">
            <a:miter lim="400000"/>
          </a:ln>
        </p:spPr>
      </p:pic>
      <p:pic>
        <p:nvPicPr>
          <p:cNvPr id="2" name="项目运行小视频">
            <a:hlinkClick r:id="" action="ppaction://media"/>
            <a:extLst>
              <a:ext uri="{FF2B5EF4-FFF2-40B4-BE49-F238E27FC236}">
                <a16:creationId xmlns:a16="http://schemas.microsoft.com/office/drawing/2014/main" id="{FD490DD2-6206-4988-9279-207B2A79F4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0433" y="223520"/>
            <a:ext cx="14388002" cy="8839200"/>
          </a:xfrm>
          <a:prstGeom prst="rect">
            <a:avLst/>
          </a:prstGeom>
          <a:ln>
            <a:noFill/>
          </a:ln>
          <a:effectLst>
            <a:softEdge rad="112500"/>
          </a:effectLst>
        </p:spPr>
      </p:pic>
    </p:spTree>
    <p:extLst>
      <p:ext uri="{BB962C8B-B14F-4D97-AF65-F5344CB8AC3E}">
        <p14:creationId xmlns:p14="http://schemas.microsoft.com/office/powerpoint/2010/main" val="2975253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6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成组"/>
          <p:cNvGrpSpPr/>
          <p:nvPr/>
        </p:nvGrpSpPr>
        <p:grpSpPr>
          <a:xfrm>
            <a:off x="-1571034" y="-1600201"/>
            <a:ext cx="26717033" cy="16916401"/>
            <a:chOff x="-1" y="0"/>
            <a:chExt cx="24478065" cy="13734664"/>
          </a:xfrm>
        </p:grpSpPr>
        <p:pic>
          <p:nvPicPr>
            <p:cNvPr id="448" name="图片 5" descr="图片 5"/>
            <p:cNvPicPr>
              <a:picLocks noChangeAspect="1"/>
            </p:cNvPicPr>
            <p:nvPr/>
          </p:nvPicPr>
          <p:blipFill>
            <a:blip r:embed="rId2"/>
            <a:srcRect t="12988"/>
            <a:stretch>
              <a:fillRect/>
            </a:stretch>
          </p:blipFill>
          <p:spPr>
            <a:xfrm>
              <a:off x="-1" y="0"/>
              <a:ext cx="24478065" cy="12688708"/>
            </a:xfrm>
            <a:prstGeom prst="rect">
              <a:avLst/>
            </a:prstGeom>
            <a:ln w="12700" cap="flat">
              <a:noFill/>
              <a:miter lim="400000"/>
            </a:ln>
            <a:effectLst/>
          </p:spPr>
        </p:pic>
        <p:pic>
          <p:nvPicPr>
            <p:cNvPr id="449" name="图片 3" descr="图片 3"/>
            <p:cNvPicPr>
              <a:picLocks noChangeAspect="1"/>
            </p:cNvPicPr>
            <p:nvPr/>
          </p:nvPicPr>
          <p:blipFill>
            <a:blip r:embed="rId3"/>
            <a:srcRect r="12871" b="12665"/>
            <a:stretch>
              <a:fillRect/>
            </a:stretch>
          </p:blipFill>
          <p:spPr>
            <a:xfrm>
              <a:off x="4980603" y="2962650"/>
              <a:ext cx="14516856" cy="10772014"/>
            </a:xfrm>
            <a:prstGeom prst="rect">
              <a:avLst/>
            </a:prstGeom>
            <a:ln w="12700" cap="flat">
              <a:noFill/>
              <a:miter lim="400000"/>
            </a:ln>
            <a:effectLst/>
          </p:spPr>
        </p:pic>
      </p:grpSp>
    </p:spTree>
  </p:cSld>
  <p:clrMapOvr>
    <a:masterClrMapping/>
  </p:clrMapOvr>
  <p:transition spd="slow">
    <p:push dir="u"/>
  </p:transition>
</p:sld>
</file>

<file path=ppt/theme/theme1.xml><?xml version="1.0" encoding="utf-8"?>
<a:theme xmlns:a="http://schemas.openxmlformats.org/drawingml/2006/main" name="New_Template2">
  <a:themeElements>
    <a:clrScheme name="New_Template2">
      <a:dk1>
        <a:srgbClr val="000000"/>
      </a:dk1>
      <a:lt1>
        <a:srgbClr val="EBEBEB"/>
      </a:lt1>
      <a:dk2>
        <a:srgbClr val="A7A7A7"/>
      </a:dk2>
      <a:lt2>
        <a:srgbClr val="535353"/>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a:ea typeface="Helvetica"/>
        <a:cs typeface="Helvetica"/>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EB"/>
        </a:solid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New_Template2">
  <a:themeElements>
    <a:clrScheme name="New_Template2">
      <a:dk1>
        <a:srgbClr val="000000"/>
      </a:dk1>
      <a:lt1>
        <a:srgbClr val="EBEBEB"/>
      </a:lt1>
      <a:dk2>
        <a:srgbClr val="A7A7A7"/>
      </a:dk2>
      <a:lt2>
        <a:srgbClr val="535353"/>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a:ea typeface="Helvetica"/>
        <a:cs typeface="Helvetica"/>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EB"/>
        </a:solid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2">
  <a:themeElements>
    <a:clrScheme name="New_Template2">
      <a:dk1>
        <a:srgbClr val="000000"/>
      </a:dk1>
      <a:lt1>
        <a:srgbClr val="FFFFFF"/>
      </a:lt1>
      <a:dk2>
        <a:srgbClr val="A7A7A7"/>
      </a:dk2>
      <a:lt2>
        <a:srgbClr val="535353"/>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a:ea typeface="Helvetica"/>
        <a:cs typeface="Helvetica"/>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
          <a:effectLst>
            <a:outerShdw blurRad="381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EB"/>
        </a:solid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0671" tIns="60671" rIns="60671" bIns="60671"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74</Words>
  <Application>Microsoft Office PowerPoint</Application>
  <PresentationFormat>自定义</PresentationFormat>
  <Paragraphs>24</Paragraphs>
  <Slides>8</Slides>
  <Notes>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vt:i4>
      </vt:variant>
    </vt:vector>
  </HeadingPairs>
  <TitlesOfParts>
    <vt:vector size="20" baseType="lpstr">
      <vt:lpstr>Helvetica Neue</vt:lpstr>
      <vt:lpstr>Helvetica Neue Medium</vt:lpstr>
      <vt:lpstr>Roboto Condensed</vt:lpstr>
      <vt:lpstr>等线</vt:lpstr>
      <vt:lpstr>宋体</vt:lpstr>
      <vt:lpstr>微软雅黑</vt:lpstr>
      <vt:lpstr>Arial</vt:lpstr>
      <vt:lpstr>Calibri</vt:lpstr>
      <vt:lpstr>Roboto Medium</vt:lpstr>
      <vt:lpstr>Verdana</vt:lpstr>
      <vt:lpstr>New_Template2</vt:lpstr>
      <vt:lpstr>1_New_Template2</vt:lpstr>
      <vt:lpstr>PowerPoint 演示文稿</vt:lpstr>
      <vt:lpstr>PowerPoint 演示文稿</vt:lpstr>
      <vt:lpstr>PowerPoint 演示文稿</vt:lpstr>
      <vt:lpstr>PowerPoint 演示文稿</vt:lpstr>
      <vt:lpstr>项目分解</vt:lpstr>
      <vt:lpstr>模型训练</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师尧</dc:creator>
  <cp:lastModifiedBy>师 尧</cp:lastModifiedBy>
  <cp:revision>14</cp:revision>
  <dcterms:modified xsi:type="dcterms:W3CDTF">2019-07-04T15:35:59Z</dcterms:modified>
</cp:coreProperties>
</file>